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093"/>
    <a:srgbClr val="F27136"/>
    <a:srgbClr val="EE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-10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8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5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9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5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8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9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7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0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5A647-1D30-7442-A329-2F31BE0F6BEA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9BE1-76E3-5E45-A945-3EC47569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9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name@lincoln.ed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2075934"/>
            <a:ext cx="8428001" cy="424075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rgbClr val="F27136"/>
                </a:solidFill>
                <a:latin typeface="Arial" charset="0"/>
                <a:ea typeface="Arial" charset="0"/>
                <a:cs typeface="Arial" charset="0"/>
              </a:rPr>
              <a:t>Subtitle</a:t>
            </a:r>
            <a:endParaRPr lang="en-US" sz="2000" dirty="0">
              <a:solidFill>
                <a:srgbClr val="F27136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211" y="110181"/>
            <a:ext cx="4826000" cy="1397000"/>
          </a:xfrm>
          <a:prstGeom prst="rect">
            <a:avLst/>
          </a:prstGeom>
        </p:spPr>
      </p:pic>
      <p:sp>
        <p:nvSpPr>
          <p:cNvPr id="9" name="Right Triangle 8"/>
          <p:cNvSpPr/>
          <p:nvPr/>
        </p:nvSpPr>
        <p:spPr>
          <a:xfrm flipH="1">
            <a:off x="7080422" y="2681416"/>
            <a:ext cx="5111578" cy="4188939"/>
          </a:xfrm>
          <a:prstGeom prst="rtTriangle">
            <a:avLst/>
          </a:prstGeom>
          <a:solidFill>
            <a:srgbClr val="285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H="1">
            <a:off x="8764243" y="2075934"/>
            <a:ext cx="3440114" cy="4794421"/>
          </a:xfrm>
          <a:prstGeom prst="rtTriangle">
            <a:avLst/>
          </a:prstGeom>
          <a:solidFill>
            <a:srgbClr val="F27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82886" y="534256"/>
            <a:ext cx="9186278" cy="1541678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285093"/>
                </a:solidFill>
                <a:latin typeface="Minion Display" charset="0"/>
                <a:ea typeface="Minion Display" charset="0"/>
                <a:cs typeface="Minion Display" charset="0"/>
              </a:rPr>
              <a:t>Title Here</a:t>
            </a:r>
            <a:endParaRPr lang="en-US" dirty="0">
              <a:solidFill>
                <a:srgbClr val="285093"/>
              </a:solidFill>
              <a:latin typeface="Minion Display" charset="0"/>
              <a:ea typeface="Minion Display" charset="0"/>
              <a:cs typeface="Minion Display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22173" y="3048859"/>
            <a:ext cx="802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Copy here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2173" y="6057475"/>
            <a:ext cx="6198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Mission:</a:t>
            </a:r>
            <a:r>
              <a:rPr lang="en-US" sz="900" dirty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 Lincoln University, the nation’s first degree-granting Historically Black College &amp; University (HBCU), </a:t>
            </a:r>
            <a:endParaRPr lang="en-US" sz="900" dirty="0" smtClean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900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educates </a:t>
            </a:r>
            <a:r>
              <a:rPr lang="en-US" sz="900" dirty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and empowers students to lead their communities and change the world.</a:t>
            </a:r>
            <a:r>
              <a:rPr lang="en-US" sz="900" i="1" dirty="0">
                <a:solidFill>
                  <a:srgbClr val="285093"/>
                </a:solidFill>
              </a:rPr>
              <a:t/>
            </a:r>
            <a:br>
              <a:rPr lang="en-US" sz="900" i="1" dirty="0">
                <a:solidFill>
                  <a:srgbClr val="285093"/>
                </a:solidFill>
              </a:rPr>
            </a:br>
            <a:endParaRPr lang="en-US" sz="900" dirty="0">
              <a:solidFill>
                <a:srgbClr val="285093"/>
              </a:solidFill>
            </a:endParaRPr>
          </a:p>
          <a:p>
            <a:r>
              <a:rPr lang="en-US" sz="900" dirty="0"/>
              <a:t>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50174" y="1411589"/>
            <a:ext cx="1866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www.lincoln.edu</a:t>
            </a:r>
            <a:endParaRPr lang="en-US" sz="1200" i="1" dirty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06911" y="1822060"/>
            <a:ext cx="28425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Office of UNIT NAME</a:t>
            </a:r>
          </a:p>
          <a:p>
            <a:pPr algn="r"/>
            <a:r>
              <a:rPr lang="en-US" sz="1100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Lincoln Hall, </a:t>
            </a:r>
            <a:r>
              <a:rPr lang="en-US" sz="110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Room 000</a:t>
            </a:r>
            <a:endParaRPr lang="en-US" sz="1100" dirty="0" smtClean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US" sz="1100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484-365-1234</a:t>
            </a:r>
            <a:endParaRPr lang="en-US" sz="1100" dirty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48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322173" y="2075934"/>
            <a:ext cx="8428001" cy="42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rgbClr val="F27136"/>
                </a:solidFill>
                <a:latin typeface="Arial" charset="0"/>
                <a:ea typeface="Arial" charset="0"/>
                <a:cs typeface="Arial" charset="0"/>
              </a:rPr>
              <a:t>Subtitle</a:t>
            </a:r>
            <a:endParaRPr lang="en-US" sz="2000" dirty="0">
              <a:solidFill>
                <a:srgbClr val="F27136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441" y="110181"/>
            <a:ext cx="3429769" cy="992828"/>
          </a:xfrm>
          <a:prstGeom prst="rect">
            <a:avLst/>
          </a:prstGeom>
        </p:spPr>
      </p:pic>
      <p:sp>
        <p:nvSpPr>
          <p:cNvPr id="8" name="Title 11"/>
          <p:cNvSpPr txBox="1">
            <a:spLocks/>
          </p:cNvSpPr>
          <p:nvPr/>
        </p:nvSpPr>
        <p:spPr>
          <a:xfrm>
            <a:off x="482886" y="534256"/>
            <a:ext cx="9186278" cy="1541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285093"/>
                </a:solidFill>
                <a:latin typeface="Minion Display" charset="0"/>
                <a:ea typeface="Minion Display" charset="0"/>
                <a:cs typeface="Minion Display" charset="0"/>
              </a:rPr>
              <a:t>Title Here</a:t>
            </a:r>
            <a:endParaRPr lang="en-US" dirty="0">
              <a:solidFill>
                <a:srgbClr val="285093"/>
              </a:solidFill>
              <a:latin typeface="Minion Display" charset="0"/>
              <a:ea typeface="Minion Display" charset="0"/>
              <a:cs typeface="Minion Display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22173" y="3048859"/>
            <a:ext cx="802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Copy here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26067" y="1047873"/>
            <a:ext cx="1866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err="1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www.lincoln.edu</a:t>
            </a:r>
            <a:endParaRPr lang="en-US" sz="1000" i="1" dirty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ight Triangle 9"/>
          <p:cNvSpPr/>
          <p:nvPr/>
        </p:nvSpPr>
        <p:spPr>
          <a:xfrm flipH="1">
            <a:off x="10729912" y="2231786"/>
            <a:ext cx="1462086" cy="4638569"/>
          </a:xfrm>
          <a:prstGeom prst="rtTriangle">
            <a:avLst/>
          </a:prstGeom>
          <a:solidFill>
            <a:srgbClr val="285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flipH="1">
            <a:off x="11220367" y="1561314"/>
            <a:ext cx="983990" cy="5309041"/>
          </a:xfrm>
          <a:prstGeom prst="rtTriangle">
            <a:avLst/>
          </a:prstGeom>
          <a:solidFill>
            <a:srgbClr val="F27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322173" y="2075934"/>
            <a:ext cx="8428001" cy="42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rgbClr val="F27136"/>
                </a:solidFill>
                <a:latin typeface="Arial" charset="0"/>
                <a:ea typeface="Arial" charset="0"/>
                <a:cs typeface="Arial" charset="0"/>
              </a:rPr>
              <a:t>Subtitle</a:t>
            </a:r>
            <a:endParaRPr lang="en-US" sz="2000" dirty="0">
              <a:solidFill>
                <a:srgbClr val="F27136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441" y="110181"/>
            <a:ext cx="3429769" cy="992828"/>
          </a:xfrm>
          <a:prstGeom prst="rect">
            <a:avLst/>
          </a:prstGeom>
        </p:spPr>
      </p:pic>
      <p:sp>
        <p:nvSpPr>
          <p:cNvPr id="6" name="Right Triangle 5"/>
          <p:cNvSpPr/>
          <p:nvPr/>
        </p:nvSpPr>
        <p:spPr>
          <a:xfrm flipH="1">
            <a:off x="10729912" y="2231786"/>
            <a:ext cx="1462086" cy="4638569"/>
          </a:xfrm>
          <a:prstGeom prst="rtTriangle">
            <a:avLst/>
          </a:prstGeom>
          <a:solidFill>
            <a:srgbClr val="285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flipH="1">
            <a:off x="11220367" y="1561314"/>
            <a:ext cx="983990" cy="5309041"/>
          </a:xfrm>
          <a:prstGeom prst="rtTriangle">
            <a:avLst/>
          </a:prstGeom>
          <a:solidFill>
            <a:srgbClr val="F27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1"/>
          <p:cNvSpPr txBox="1">
            <a:spLocks/>
          </p:cNvSpPr>
          <p:nvPr/>
        </p:nvSpPr>
        <p:spPr>
          <a:xfrm>
            <a:off x="482886" y="534256"/>
            <a:ext cx="9186278" cy="1541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285093"/>
                </a:solidFill>
                <a:latin typeface="Minion Display" charset="0"/>
                <a:ea typeface="Minion Display" charset="0"/>
                <a:cs typeface="Minion Display" charset="0"/>
              </a:rPr>
              <a:t>Title Here</a:t>
            </a:r>
            <a:endParaRPr lang="en-US" dirty="0">
              <a:solidFill>
                <a:srgbClr val="285093"/>
              </a:solidFill>
              <a:latin typeface="Minion Display" charset="0"/>
              <a:ea typeface="Minion Display" charset="0"/>
              <a:cs typeface="Minion Display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22173" y="3048859"/>
            <a:ext cx="802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Copy here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26067" y="1047873"/>
            <a:ext cx="1866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err="1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www.lincoln.edu</a:t>
            </a:r>
            <a:endParaRPr lang="en-US" sz="1000" i="1" dirty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322173" y="2075934"/>
            <a:ext cx="8428001" cy="42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rgbClr val="F27136"/>
                </a:solidFill>
                <a:latin typeface="Arial" charset="0"/>
                <a:ea typeface="Arial" charset="0"/>
                <a:cs typeface="Arial" charset="0"/>
              </a:rPr>
              <a:t>Office of Career Development</a:t>
            </a:r>
            <a:endParaRPr lang="en-US" sz="2000" dirty="0">
              <a:solidFill>
                <a:srgbClr val="F27136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441" y="110181"/>
            <a:ext cx="3429769" cy="992828"/>
          </a:xfrm>
          <a:prstGeom prst="rect">
            <a:avLst/>
          </a:prstGeom>
        </p:spPr>
      </p:pic>
      <p:sp>
        <p:nvSpPr>
          <p:cNvPr id="8" name="Title 11"/>
          <p:cNvSpPr txBox="1">
            <a:spLocks/>
          </p:cNvSpPr>
          <p:nvPr/>
        </p:nvSpPr>
        <p:spPr>
          <a:xfrm>
            <a:off x="482886" y="534256"/>
            <a:ext cx="9186278" cy="1541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285093"/>
                </a:solidFill>
                <a:latin typeface="Minion Display" charset="0"/>
                <a:ea typeface="Minion Display" charset="0"/>
                <a:cs typeface="Minion Display" charset="0"/>
              </a:rPr>
              <a:t>Contact</a:t>
            </a:r>
            <a:endParaRPr lang="en-US" dirty="0">
              <a:solidFill>
                <a:srgbClr val="285093"/>
              </a:solidFill>
              <a:latin typeface="Minion Display" charset="0"/>
              <a:ea typeface="Minion Display" charset="0"/>
              <a:cs typeface="Minion Display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22173" y="3048859"/>
            <a:ext cx="80273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Name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Title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endParaRPr lang="en-US" dirty="0" smtClean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T: 484-365-8000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F: 484-365-8000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  <a:hlinkClick r:id="rId3"/>
              </a:rPr>
              <a:t>name@lincoln.edu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url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26067" y="1047873"/>
            <a:ext cx="1866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err="1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www.lincoln.edu</a:t>
            </a:r>
            <a:endParaRPr lang="en-US" sz="1000" i="1" dirty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49483" y="2441862"/>
            <a:ext cx="24783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lincoln.edu/link</a:t>
            </a:r>
            <a:endParaRPr lang="en-US" sz="1000" b="1" dirty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49791" y="1579413"/>
            <a:ext cx="28425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Office of NAME</a:t>
            </a:r>
          </a:p>
          <a:p>
            <a:pPr algn="r"/>
            <a:r>
              <a:rPr lang="en-US" sz="1100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Wright Hall, Room </a:t>
            </a:r>
            <a:r>
              <a:rPr lang="en-US" sz="1100" dirty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endParaRPr lang="en-US" sz="1100" dirty="0" smtClean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US" sz="1100" dirty="0" smtClean="0">
                <a:solidFill>
                  <a:srgbClr val="285093"/>
                </a:solidFill>
                <a:latin typeface="Arial" charset="0"/>
                <a:ea typeface="Arial" charset="0"/>
                <a:cs typeface="Arial" charset="0"/>
              </a:rPr>
              <a:t>484-365-1234</a:t>
            </a:r>
            <a:endParaRPr lang="en-US" sz="1100" dirty="0">
              <a:solidFill>
                <a:srgbClr val="28509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ight Triangle 11"/>
          <p:cNvSpPr/>
          <p:nvPr/>
        </p:nvSpPr>
        <p:spPr>
          <a:xfrm flipH="1">
            <a:off x="10729912" y="2231786"/>
            <a:ext cx="1462086" cy="4638569"/>
          </a:xfrm>
          <a:prstGeom prst="rtTriangle">
            <a:avLst/>
          </a:prstGeom>
          <a:solidFill>
            <a:srgbClr val="285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/>
        </p:nvSpPr>
        <p:spPr>
          <a:xfrm flipH="1">
            <a:off x="11220367" y="1561314"/>
            <a:ext cx="983990" cy="5309041"/>
          </a:xfrm>
          <a:prstGeom prst="rtTriangle">
            <a:avLst/>
          </a:prstGeom>
          <a:solidFill>
            <a:srgbClr val="F27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9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75</Words>
  <Application>Microsoft Office PowerPoint</Application>
  <PresentationFormat>Custom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Title Here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Kimberly Hanna-Hall</dc:creator>
  <cp:lastModifiedBy>Christina</cp:lastModifiedBy>
  <cp:revision>19</cp:revision>
  <dcterms:created xsi:type="dcterms:W3CDTF">2018-06-20T18:04:36Z</dcterms:created>
  <dcterms:modified xsi:type="dcterms:W3CDTF">2019-11-13T19:02:19Z</dcterms:modified>
</cp:coreProperties>
</file>