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9"/>
  </p:notesMasterIdLst>
  <p:sldIdLst>
    <p:sldId id="256" r:id="rId2"/>
    <p:sldId id="257" r:id="rId3"/>
    <p:sldId id="258" r:id="rId4"/>
    <p:sldId id="267" r:id="rId5"/>
    <p:sldId id="268" r:id="rId6"/>
    <p:sldId id="273" r:id="rId7"/>
    <p:sldId id="259" r:id="rId8"/>
    <p:sldId id="269" r:id="rId9"/>
    <p:sldId id="270" r:id="rId10"/>
    <p:sldId id="271" r:id="rId11"/>
    <p:sldId id="260" r:id="rId12"/>
    <p:sldId id="264" r:id="rId13"/>
    <p:sldId id="265" r:id="rId14"/>
    <p:sldId id="266" r:id="rId15"/>
    <p:sldId id="262" r:id="rId16"/>
    <p:sldId id="272" r:id="rId17"/>
    <p:sldId id="263" r:id="rId18"/>
  </p:sldIdLst>
  <p:sldSz cx="9144000" cy="5143500" type="screen16x9"/>
  <p:notesSz cx="6858000" cy="9144000"/>
  <p:embeddedFontLst>
    <p:embeddedFont>
      <p:font typeface="Amatic SC" charset="-79"/>
      <p:bold r:id="rId20"/>
    </p:embeddedFont>
    <p:embeddedFont>
      <p:font typeface="Source Code Pro" charset="0"/>
      <p:regular r:id="rId21"/>
      <p:bold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516" y="60"/>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extLst>
      <p:ext uri="{BB962C8B-B14F-4D97-AF65-F5344CB8AC3E}">
        <p14:creationId xmlns="" xmlns:p14="http://schemas.microsoft.com/office/powerpoint/2010/main" val="316344958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0" y="0"/>
            <a:ext cx="9144000" cy="3429000"/>
          </a:xfrm>
          <a:prstGeom prst="rect">
            <a:avLst/>
          </a:prstGeom>
          <a:solidFill>
            <a:schemeClr val="lt1"/>
          </a:solidFill>
          <a:ln>
            <a:noFill/>
          </a:ln>
        </p:spPr>
        <p:txBody>
          <a:bodyPr wrap="square" lIns="91425" tIns="91425" rIns="91425" bIns="91425" anchor="ctr" anchorCtr="0">
            <a:noAutofit/>
          </a:bodyPr>
          <a:lstStyle/>
          <a:p>
            <a:pPr lvl="0">
              <a:spcBef>
                <a:spcPts val="0"/>
              </a:spcBef>
              <a:buNone/>
            </a:pPr>
            <a:endParaRPr/>
          </a:p>
        </p:txBody>
      </p:sp>
      <p:sp>
        <p:nvSpPr>
          <p:cNvPr id="11" name="Shape 11"/>
          <p:cNvSpPr txBox="1">
            <a:spLocks noGrp="1"/>
          </p:cNvSpPr>
          <p:nvPr>
            <p:ph type="ctrTitle"/>
          </p:nvPr>
        </p:nvSpPr>
        <p:spPr>
          <a:xfrm>
            <a:off x="311700" y="392150"/>
            <a:ext cx="8520600" cy="2690400"/>
          </a:xfrm>
          <a:prstGeom prst="rect">
            <a:avLst/>
          </a:prstGeom>
        </p:spPr>
        <p:txBody>
          <a:bodyPr wrap="square" lIns="91425" tIns="91425" rIns="91425" bIns="91425" anchor="ctr" anchorCtr="0"/>
          <a:lstStyle>
            <a:lvl1pPr lvl="0" algn="ctr">
              <a:spcBef>
                <a:spcPts val="0"/>
              </a:spcBef>
              <a:buSzPts val="8000"/>
              <a:buNone/>
              <a:defRPr sz="8000"/>
            </a:lvl1pPr>
            <a:lvl2pPr lvl="1" algn="ctr">
              <a:spcBef>
                <a:spcPts val="0"/>
              </a:spcBef>
              <a:buSzPts val="8000"/>
              <a:buNone/>
              <a:defRPr sz="8000"/>
            </a:lvl2pPr>
            <a:lvl3pPr lvl="2" algn="ctr">
              <a:spcBef>
                <a:spcPts val="0"/>
              </a:spcBef>
              <a:buSzPts val="8000"/>
              <a:buNone/>
              <a:defRPr sz="8000"/>
            </a:lvl3pPr>
            <a:lvl4pPr lvl="3" algn="ctr">
              <a:spcBef>
                <a:spcPts val="0"/>
              </a:spcBef>
              <a:buSzPts val="8000"/>
              <a:buNone/>
              <a:defRPr sz="8000"/>
            </a:lvl4pPr>
            <a:lvl5pPr lvl="4" algn="ctr">
              <a:spcBef>
                <a:spcPts val="0"/>
              </a:spcBef>
              <a:buSzPts val="8000"/>
              <a:buNone/>
              <a:defRPr sz="8000"/>
            </a:lvl5pPr>
            <a:lvl6pPr lvl="5" algn="ctr">
              <a:spcBef>
                <a:spcPts val="0"/>
              </a:spcBef>
              <a:buSzPts val="8000"/>
              <a:buNone/>
              <a:defRPr sz="8000"/>
            </a:lvl6pPr>
            <a:lvl7pPr lvl="6" algn="ctr">
              <a:spcBef>
                <a:spcPts val="0"/>
              </a:spcBef>
              <a:buSzPts val="8000"/>
              <a:buNone/>
              <a:defRPr sz="8000"/>
            </a:lvl7pPr>
            <a:lvl8pPr lvl="7" algn="ctr">
              <a:spcBef>
                <a:spcPts val="0"/>
              </a:spcBef>
              <a:buSzPts val="8000"/>
              <a:buNone/>
              <a:defRPr sz="8000"/>
            </a:lvl8pPr>
            <a:lvl9pPr lvl="8" algn="ctr">
              <a:spcBef>
                <a:spcPts val="0"/>
              </a:spcBef>
              <a:buSzPts val="8000"/>
              <a:buNone/>
              <a:defRPr sz="8000"/>
            </a:lvl9pPr>
          </a:lstStyle>
          <a:p>
            <a:endParaRPr/>
          </a:p>
        </p:txBody>
      </p:sp>
      <p:sp>
        <p:nvSpPr>
          <p:cNvPr id="12" name="Shape 12"/>
          <p:cNvSpPr txBox="1">
            <a:spLocks noGrp="1"/>
          </p:cNvSpPr>
          <p:nvPr>
            <p:ph type="subTitle" idx="1"/>
          </p:nvPr>
        </p:nvSpPr>
        <p:spPr>
          <a:xfrm>
            <a:off x="311700" y="3890400"/>
            <a:ext cx="8520600" cy="706200"/>
          </a:xfrm>
          <a:prstGeom prst="rect">
            <a:avLst/>
          </a:prstGeom>
        </p:spPr>
        <p:txBody>
          <a:bodyPr wrap="square" lIns="91425" tIns="91425" rIns="91425" bIns="91425" anchor="ctr" anchorCtr="0"/>
          <a:lstStyle>
            <a:lvl1pPr lvl="0" algn="ctr">
              <a:lnSpc>
                <a:spcPct val="100000"/>
              </a:lnSpc>
              <a:spcBef>
                <a:spcPts val="0"/>
              </a:spcBef>
              <a:spcAft>
                <a:spcPts val="0"/>
              </a:spcAft>
              <a:buClr>
                <a:schemeClr val="accent1"/>
              </a:buClr>
              <a:buSzPts val="2100"/>
              <a:buNone/>
              <a:defRPr sz="2100" b="1">
                <a:solidFill>
                  <a:schemeClr val="accent1"/>
                </a:solidFill>
              </a:defRPr>
            </a:lvl1pPr>
            <a:lvl2pPr lvl="1" algn="ctr">
              <a:lnSpc>
                <a:spcPct val="100000"/>
              </a:lnSpc>
              <a:spcBef>
                <a:spcPts val="0"/>
              </a:spcBef>
              <a:spcAft>
                <a:spcPts val="0"/>
              </a:spcAft>
              <a:buClr>
                <a:schemeClr val="accent1"/>
              </a:buClr>
              <a:buSzPts val="2100"/>
              <a:buNone/>
              <a:defRPr sz="2100" b="1">
                <a:solidFill>
                  <a:schemeClr val="accent1"/>
                </a:solidFill>
              </a:defRPr>
            </a:lvl2pPr>
            <a:lvl3pPr lvl="2" algn="ctr">
              <a:lnSpc>
                <a:spcPct val="100000"/>
              </a:lnSpc>
              <a:spcBef>
                <a:spcPts val="0"/>
              </a:spcBef>
              <a:spcAft>
                <a:spcPts val="0"/>
              </a:spcAft>
              <a:buClr>
                <a:schemeClr val="accent1"/>
              </a:buClr>
              <a:buSzPts val="2100"/>
              <a:buNone/>
              <a:defRPr sz="2100" b="1">
                <a:solidFill>
                  <a:schemeClr val="accent1"/>
                </a:solidFill>
              </a:defRPr>
            </a:lvl3pPr>
            <a:lvl4pPr lvl="3" algn="ctr">
              <a:lnSpc>
                <a:spcPct val="100000"/>
              </a:lnSpc>
              <a:spcBef>
                <a:spcPts val="0"/>
              </a:spcBef>
              <a:spcAft>
                <a:spcPts val="0"/>
              </a:spcAft>
              <a:buClr>
                <a:schemeClr val="accent1"/>
              </a:buClr>
              <a:buSzPts val="2100"/>
              <a:buNone/>
              <a:defRPr sz="2100" b="1">
                <a:solidFill>
                  <a:schemeClr val="accent1"/>
                </a:solidFill>
              </a:defRPr>
            </a:lvl4pPr>
            <a:lvl5pPr lvl="4" algn="ctr">
              <a:lnSpc>
                <a:spcPct val="100000"/>
              </a:lnSpc>
              <a:spcBef>
                <a:spcPts val="0"/>
              </a:spcBef>
              <a:spcAft>
                <a:spcPts val="0"/>
              </a:spcAft>
              <a:buClr>
                <a:schemeClr val="accent1"/>
              </a:buClr>
              <a:buSzPts val="2100"/>
              <a:buNone/>
              <a:defRPr sz="2100" b="1">
                <a:solidFill>
                  <a:schemeClr val="accent1"/>
                </a:solidFill>
              </a:defRPr>
            </a:lvl5pPr>
            <a:lvl6pPr lvl="5" algn="ctr">
              <a:lnSpc>
                <a:spcPct val="100000"/>
              </a:lnSpc>
              <a:spcBef>
                <a:spcPts val="0"/>
              </a:spcBef>
              <a:spcAft>
                <a:spcPts val="0"/>
              </a:spcAft>
              <a:buClr>
                <a:schemeClr val="accent1"/>
              </a:buClr>
              <a:buSzPts val="2100"/>
              <a:buNone/>
              <a:defRPr sz="2100" b="1">
                <a:solidFill>
                  <a:schemeClr val="accent1"/>
                </a:solidFill>
              </a:defRPr>
            </a:lvl6pPr>
            <a:lvl7pPr lvl="6" algn="ctr">
              <a:lnSpc>
                <a:spcPct val="100000"/>
              </a:lnSpc>
              <a:spcBef>
                <a:spcPts val="0"/>
              </a:spcBef>
              <a:spcAft>
                <a:spcPts val="0"/>
              </a:spcAft>
              <a:buClr>
                <a:schemeClr val="accent1"/>
              </a:buClr>
              <a:buSzPts val="2100"/>
              <a:buNone/>
              <a:defRPr sz="2100" b="1">
                <a:solidFill>
                  <a:schemeClr val="accent1"/>
                </a:solidFill>
              </a:defRPr>
            </a:lvl7pPr>
            <a:lvl8pPr lvl="7" algn="ctr">
              <a:lnSpc>
                <a:spcPct val="100000"/>
              </a:lnSpc>
              <a:spcBef>
                <a:spcPts val="0"/>
              </a:spcBef>
              <a:spcAft>
                <a:spcPts val="0"/>
              </a:spcAft>
              <a:buClr>
                <a:schemeClr val="accent1"/>
              </a:buClr>
              <a:buSzPts val="2100"/>
              <a:buNone/>
              <a:defRPr sz="2100" b="1">
                <a:solidFill>
                  <a:schemeClr val="accent1"/>
                </a:solidFill>
              </a:defRPr>
            </a:lvl8pPr>
            <a:lvl9pPr lvl="8" algn="ctr">
              <a:lnSpc>
                <a:spcPct val="100000"/>
              </a:lnSpc>
              <a:spcBef>
                <a:spcPts val="0"/>
              </a:spcBef>
              <a:spcAft>
                <a:spcPts val="0"/>
              </a:spcAft>
              <a:buClr>
                <a:schemeClr val="accent1"/>
              </a:buClr>
              <a:buSzPts val="2100"/>
              <a:buNone/>
              <a:defRPr sz="2100" b="1">
                <a:solidFill>
                  <a:schemeClr val="accent1"/>
                </a:solidFill>
              </a:defRPr>
            </a:lvl9pPr>
          </a:lstStyle>
          <a:p>
            <a:endParaRPr/>
          </a:p>
        </p:txBody>
      </p:sp>
      <p:sp>
        <p:nvSpPr>
          <p:cNvPr id="13" name="Shape 1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1240275"/>
            <a:ext cx="8520600" cy="1981800"/>
          </a:xfrm>
          <a:prstGeom prst="rect">
            <a:avLst/>
          </a:prstGeom>
        </p:spPr>
        <p:txBody>
          <a:bodyPr wrap="square" lIns="91425" tIns="91425" rIns="91425" bIns="91425" anchor="b" anchorCtr="0"/>
          <a:lstStyle>
            <a:lvl1pPr lvl="0" algn="ctr">
              <a:spcBef>
                <a:spcPts val="0"/>
              </a:spcBef>
              <a:buClr>
                <a:schemeClr val="lt1"/>
              </a:buClr>
              <a:buSzPts val="12000"/>
              <a:buNone/>
              <a:defRPr sz="12000">
                <a:solidFill>
                  <a:schemeClr val="lt1"/>
                </a:solidFill>
              </a:defRPr>
            </a:lvl1pPr>
            <a:lvl2pPr lvl="1" algn="ctr">
              <a:spcBef>
                <a:spcPts val="0"/>
              </a:spcBef>
              <a:buClr>
                <a:schemeClr val="lt1"/>
              </a:buClr>
              <a:buSzPts val="12000"/>
              <a:buNone/>
              <a:defRPr sz="12000">
                <a:solidFill>
                  <a:schemeClr val="lt1"/>
                </a:solidFill>
              </a:defRPr>
            </a:lvl2pPr>
            <a:lvl3pPr lvl="2" algn="ctr">
              <a:spcBef>
                <a:spcPts val="0"/>
              </a:spcBef>
              <a:buClr>
                <a:schemeClr val="lt1"/>
              </a:buClr>
              <a:buSzPts val="12000"/>
              <a:buNone/>
              <a:defRPr sz="12000">
                <a:solidFill>
                  <a:schemeClr val="lt1"/>
                </a:solidFill>
              </a:defRPr>
            </a:lvl3pPr>
            <a:lvl4pPr lvl="3" algn="ctr">
              <a:spcBef>
                <a:spcPts val="0"/>
              </a:spcBef>
              <a:buClr>
                <a:schemeClr val="lt1"/>
              </a:buClr>
              <a:buSzPts val="12000"/>
              <a:buNone/>
              <a:defRPr sz="12000">
                <a:solidFill>
                  <a:schemeClr val="lt1"/>
                </a:solidFill>
              </a:defRPr>
            </a:lvl4pPr>
            <a:lvl5pPr lvl="4" algn="ctr">
              <a:spcBef>
                <a:spcPts val="0"/>
              </a:spcBef>
              <a:buClr>
                <a:schemeClr val="lt1"/>
              </a:buClr>
              <a:buSzPts val="12000"/>
              <a:buNone/>
              <a:defRPr sz="12000">
                <a:solidFill>
                  <a:schemeClr val="lt1"/>
                </a:solidFill>
              </a:defRPr>
            </a:lvl5pPr>
            <a:lvl6pPr lvl="5" algn="ctr">
              <a:spcBef>
                <a:spcPts val="0"/>
              </a:spcBef>
              <a:buClr>
                <a:schemeClr val="lt1"/>
              </a:buClr>
              <a:buSzPts val="12000"/>
              <a:buNone/>
              <a:defRPr sz="12000">
                <a:solidFill>
                  <a:schemeClr val="lt1"/>
                </a:solidFill>
              </a:defRPr>
            </a:lvl6pPr>
            <a:lvl7pPr lvl="6" algn="ctr">
              <a:spcBef>
                <a:spcPts val="0"/>
              </a:spcBef>
              <a:buClr>
                <a:schemeClr val="lt1"/>
              </a:buClr>
              <a:buSzPts val="12000"/>
              <a:buNone/>
              <a:defRPr sz="12000">
                <a:solidFill>
                  <a:schemeClr val="lt1"/>
                </a:solidFill>
              </a:defRPr>
            </a:lvl7pPr>
            <a:lvl8pPr lvl="7" algn="ctr">
              <a:spcBef>
                <a:spcPts val="0"/>
              </a:spcBef>
              <a:buClr>
                <a:schemeClr val="lt1"/>
              </a:buClr>
              <a:buSzPts val="12000"/>
              <a:buNone/>
              <a:defRPr sz="12000">
                <a:solidFill>
                  <a:schemeClr val="lt1"/>
                </a:solidFill>
              </a:defRPr>
            </a:lvl8pPr>
            <a:lvl9pPr lvl="8" algn="ctr">
              <a:spcBef>
                <a:spcPts val="0"/>
              </a:spcBef>
              <a:buClr>
                <a:schemeClr val="lt1"/>
              </a:buClr>
              <a:buSzPts val="12000"/>
              <a:buNone/>
              <a:defRPr sz="12000">
                <a:solidFill>
                  <a:schemeClr val="lt1"/>
                </a:solidFill>
              </a:defRPr>
            </a:lvl9pPr>
          </a:lstStyle>
          <a:p>
            <a:endParaRPr/>
          </a:p>
        </p:txBody>
      </p:sp>
      <p:sp>
        <p:nvSpPr>
          <p:cNvPr id="48" name="Shape 48"/>
          <p:cNvSpPr txBox="1">
            <a:spLocks noGrp="1"/>
          </p:cNvSpPr>
          <p:nvPr>
            <p:ph type="body" idx="1"/>
          </p:nvPr>
        </p:nvSpPr>
        <p:spPr>
          <a:xfrm>
            <a:off x="311700" y="3304625"/>
            <a:ext cx="8520600" cy="1300800"/>
          </a:xfrm>
          <a:prstGeom prst="rect">
            <a:avLst/>
          </a:prstGeom>
        </p:spPr>
        <p:txBody>
          <a:bodyPr wrap="square" lIns="91425" tIns="91425" rIns="91425" bIns="91425" anchor="t" anchorCtr="0"/>
          <a:lstStyle>
            <a:lvl1pPr lvl="0" algn="ctr">
              <a:spcBef>
                <a:spcPts val="0"/>
              </a:spcBef>
              <a:buClr>
                <a:schemeClr val="accent1"/>
              </a:buClr>
              <a:buSzPts val="1800"/>
              <a:buChar char="●"/>
              <a:defRPr>
                <a:solidFill>
                  <a:schemeClr val="accent1"/>
                </a:solidFill>
              </a:defRPr>
            </a:lvl1pPr>
            <a:lvl2pPr lvl="1" algn="ctr">
              <a:spcBef>
                <a:spcPts val="0"/>
              </a:spcBef>
              <a:buClr>
                <a:schemeClr val="accent1"/>
              </a:buClr>
              <a:buSzPts val="1400"/>
              <a:buChar char="○"/>
              <a:defRPr>
                <a:solidFill>
                  <a:schemeClr val="accent1"/>
                </a:solidFill>
              </a:defRPr>
            </a:lvl2pPr>
            <a:lvl3pPr lvl="2" algn="ctr">
              <a:spcBef>
                <a:spcPts val="0"/>
              </a:spcBef>
              <a:buClr>
                <a:schemeClr val="accent1"/>
              </a:buClr>
              <a:buSzPts val="1400"/>
              <a:buChar char="■"/>
              <a:defRPr>
                <a:solidFill>
                  <a:schemeClr val="accent1"/>
                </a:solidFill>
              </a:defRPr>
            </a:lvl3pPr>
            <a:lvl4pPr lvl="3" algn="ctr">
              <a:spcBef>
                <a:spcPts val="0"/>
              </a:spcBef>
              <a:buClr>
                <a:schemeClr val="accent1"/>
              </a:buClr>
              <a:buSzPts val="1400"/>
              <a:buChar char="●"/>
              <a:defRPr>
                <a:solidFill>
                  <a:schemeClr val="accent1"/>
                </a:solidFill>
              </a:defRPr>
            </a:lvl4pPr>
            <a:lvl5pPr lvl="4" algn="ctr">
              <a:spcBef>
                <a:spcPts val="0"/>
              </a:spcBef>
              <a:buClr>
                <a:schemeClr val="accent1"/>
              </a:buClr>
              <a:buSzPts val="1400"/>
              <a:buChar char="○"/>
              <a:defRPr>
                <a:solidFill>
                  <a:schemeClr val="accent1"/>
                </a:solidFill>
              </a:defRPr>
            </a:lvl5pPr>
            <a:lvl6pPr lvl="5" algn="ctr">
              <a:spcBef>
                <a:spcPts val="0"/>
              </a:spcBef>
              <a:buClr>
                <a:schemeClr val="accent1"/>
              </a:buClr>
              <a:buSzPts val="1400"/>
              <a:buChar char="■"/>
              <a:defRPr>
                <a:solidFill>
                  <a:schemeClr val="accent1"/>
                </a:solidFill>
              </a:defRPr>
            </a:lvl6pPr>
            <a:lvl7pPr lvl="6" algn="ctr">
              <a:spcBef>
                <a:spcPts val="0"/>
              </a:spcBef>
              <a:buClr>
                <a:schemeClr val="accent1"/>
              </a:buClr>
              <a:buSzPts val="1400"/>
              <a:buChar char="●"/>
              <a:defRPr>
                <a:solidFill>
                  <a:schemeClr val="accent1"/>
                </a:solidFill>
              </a:defRPr>
            </a:lvl7pPr>
            <a:lvl8pPr lvl="7" algn="ctr">
              <a:spcBef>
                <a:spcPts val="0"/>
              </a:spcBef>
              <a:buClr>
                <a:schemeClr val="accent1"/>
              </a:buClr>
              <a:buSzPts val="1400"/>
              <a:buChar char="○"/>
              <a:defRPr>
                <a:solidFill>
                  <a:schemeClr val="accent1"/>
                </a:solidFill>
              </a:defRPr>
            </a:lvl8pPr>
            <a:lvl9pPr lvl="8" algn="ctr">
              <a:spcBef>
                <a:spcPts val="0"/>
              </a:spcBef>
              <a:buClr>
                <a:schemeClr val="accent1"/>
              </a:buClr>
              <a:buSzPts val="1400"/>
              <a:buChar char="■"/>
              <a:defRPr>
                <a:solidFill>
                  <a:schemeClr val="accent1"/>
                </a:solidFill>
              </a:defRPr>
            </a:lvl9pPr>
          </a:lstStyle>
          <a:p>
            <a:endParaRPr/>
          </a:p>
        </p:txBody>
      </p:sp>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2802750" y="802500"/>
            <a:ext cx="3538500" cy="3538500"/>
          </a:xfrm>
          <a:prstGeom prst="rect">
            <a:avLst/>
          </a:prstGeom>
          <a:solidFill>
            <a:srgbClr val="FFFFFF"/>
          </a:solidFill>
        </p:spPr>
        <p:txBody>
          <a:bodyPr wrap="square" lIns="91425" tIns="91425" rIns="91425" bIns="91425" anchor="ctr" anchorCtr="0"/>
          <a:lstStyle>
            <a:lvl1pPr lvl="0" algn="ctr">
              <a:spcBef>
                <a:spcPts val="0"/>
              </a:spcBef>
              <a:buSzPts val="4800"/>
              <a:buNone/>
              <a:defRPr sz="4800"/>
            </a:lvl1pPr>
            <a:lvl2pPr lvl="1" algn="ctr">
              <a:spcBef>
                <a:spcPts val="0"/>
              </a:spcBef>
              <a:buSzPts val="4800"/>
              <a:buNone/>
              <a:defRPr sz="4800"/>
            </a:lvl2pPr>
            <a:lvl3pPr lvl="2" algn="ctr">
              <a:spcBef>
                <a:spcPts val="0"/>
              </a:spcBef>
              <a:buSzPts val="4800"/>
              <a:buNone/>
              <a:defRPr sz="4800"/>
            </a:lvl3pPr>
            <a:lvl4pPr lvl="3" algn="ctr">
              <a:spcBef>
                <a:spcPts val="0"/>
              </a:spcBef>
              <a:buSzPts val="4800"/>
              <a:buNone/>
              <a:defRPr sz="4800"/>
            </a:lvl4pPr>
            <a:lvl5pPr lvl="4" algn="ctr">
              <a:spcBef>
                <a:spcPts val="0"/>
              </a:spcBef>
              <a:buSzPts val="4800"/>
              <a:buNone/>
              <a:defRPr sz="4800"/>
            </a:lvl5pPr>
            <a:lvl6pPr lvl="5" algn="ctr">
              <a:spcBef>
                <a:spcPts val="0"/>
              </a:spcBef>
              <a:buSzPts val="4800"/>
              <a:buNone/>
              <a:defRPr sz="4800"/>
            </a:lvl6pPr>
            <a:lvl7pPr lvl="6" algn="ctr">
              <a:spcBef>
                <a:spcPts val="0"/>
              </a:spcBef>
              <a:buSzPts val="4800"/>
              <a:buNone/>
              <a:defRPr sz="4800"/>
            </a:lvl7pPr>
            <a:lvl8pPr lvl="7" algn="ctr">
              <a:spcBef>
                <a:spcPts val="0"/>
              </a:spcBef>
              <a:buSzPts val="4800"/>
              <a:buNone/>
              <a:defRPr sz="4800"/>
            </a:lvl8pPr>
            <a:lvl9pPr lvl="8" algn="ctr">
              <a:spcBef>
                <a:spcPts val="0"/>
              </a:spcBef>
              <a:buSzPts val="4800"/>
              <a:buNone/>
              <a:defRPr sz="4800"/>
            </a:lvl9pPr>
          </a:lstStyle>
          <a:p>
            <a:endParaRPr/>
          </a:p>
        </p:txBody>
      </p:sp>
      <p:sp>
        <p:nvSpPr>
          <p:cNvPr id="16" name="Shape 16"/>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92850"/>
            <a:ext cx="8520600" cy="801000"/>
          </a:xfrm>
          <a:prstGeom prst="rect">
            <a:avLst/>
          </a:prstGeom>
        </p:spPr>
        <p:txBody>
          <a:bodyPr wrap="square" lIns="91425" tIns="91425" rIns="91425" bIns="91425" anchor="t" anchorCtr="0"/>
          <a:lstStyle>
            <a:lvl1pPr lvl="0">
              <a:spcBef>
                <a:spcPts val="0"/>
              </a:spcBef>
              <a:buSzPts val="4200"/>
              <a:buNone/>
              <a:defRPr/>
            </a:lvl1pPr>
            <a:lvl2pPr lvl="1">
              <a:spcBef>
                <a:spcPts val="0"/>
              </a:spcBef>
              <a:buSzPts val="4200"/>
              <a:buNone/>
              <a:defRPr/>
            </a:lvl2pPr>
            <a:lvl3pPr lvl="2">
              <a:spcBef>
                <a:spcPts val="0"/>
              </a:spcBef>
              <a:buSzPts val="4200"/>
              <a:buNone/>
              <a:defRPr/>
            </a:lvl3pPr>
            <a:lvl4pPr lvl="3">
              <a:spcBef>
                <a:spcPts val="0"/>
              </a:spcBef>
              <a:buSzPts val="4200"/>
              <a:buNone/>
              <a:defRPr/>
            </a:lvl4pPr>
            <a:lvl5pPr lvl="4">
              <a:spcBef>
                <a:spcPts val="0"/>
              </a:spcBef>
              <a:buSzPts val="4200"/>
              <a:buNone/>
              <a:defRPr/>
            </a:lvl5pPr>
            <a:lvl6pPr lvl="5">
              <a:spcBef>
                <a:spcPts val="0"/>
              </a:spcBef>
              <a:buSzPts val="4200"/>
              <a:buNone/>
              <a:defRPr/>
            </a:lvl6pPr>
            <a:lvl7pPr lvl="6">
              <a:spcBef>
                <a:spcPts val="0"/>
              </a:spcBef>
              <a:buSzPts val="4200"/>
              <a:buNone/>
              <a:defRPr/>
            </a:lvl7pPr>
            <a:lvl8pPr lvl="7">
              <a:spcBef>
                <a:spcPts val="0"/>
              </a:spcBef>
              <a:buSzPts val="4200"/>
              <a:buNone/>
              <a:defRPr/>
            </a:lvl8pPr>
            <a:lvl9pPr lvl="8">
              <a:spcBef>
                <a:spcPts val="0"/>
              </a:spcBef>
              <a:buSzPts val="4200"/>
              <a:buNone/>
              <a:defRPr/>
            </a:lvl9pPr>
          </a:lstStyle>
          <a:p>
            <a:endParaRPr/>
          </a:p>
        </p:txBody>
      </p:sp>
      <p:sp>
        <p:nvSpPr>
          <p:cNvPr id="19" name="Shape 19"/>
          <p:cNvSpPr txBox="1">
            <a:spLocks noGrp="1"/>
          </p:cNvSpPr>
          <p:nvPr>
            <p:ph type="body" idx="1"/>
          </p:nvPr>
        </p:nvSpPr>
        <p:spPr>
          <a:xfrm>
            <a:off x="311700" y="1228675"/>
            <a:ext cx="8520600" cy="33402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20" name="Shape 2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311700" y="292850"/>
            <a:ext cx="8520600" cy="801000"/>
          </a:xfrm>
          <a:prstGeom prst="rect">
            <a:avLst/>
          </a:prstGeom>
        </p:spPr>
        <p:txBody>
          <a:bodyPr wrap="square" lIns="91425" tIns="91425" rIns="91425" bIns="91425" anchor="t" anchorCtr="0"/>
          <a:lstStyle>
            <a:lvl1pPr lvl="0">
              <a:spcBef>
                <a:spcPts val="0"/>
              </a:spcBef>
              <a:buSzPts val="4200"/>
              <a:buNone/>
              <a:defRPr/>
            </a:lvl1pPr>
            <a:lvl2pPr lvl="1">
              <a:spcBef>
                <a:spcPts val="0"/>
              </a:spcBef>
              <a:buSzPts val="4200"/>
              <a:buNone/>
              <a:defRPr/>
            </a:lvl2pPr>
            <a:lvl3pPr lvl="2">
              <a:spcBef>
                <a:spcPts val="0"/>
              </a:spcBef>
              <a:buSzPts val="4200"/>
              <a:buNone/>
              <a:defRPr/>
            </a:lvl3pPr>
            <a:lvl4pPr lvl="3">
              <a:spcBef>
                <a:spcPts val="0"/>
              </a:spcBef>
              <a:buSzPts val="4200"/>
              <a:buNone/>
              <a:defRPr/>
            </a:lvl4pPr>
            <a:lvl5pPr lvl="4">
              <a:spcBef>
                <a:spcPts val="0"/>
              </a:spcBef>
              <a:buSzPts val="4200"/>
              <a:buNone/>
              <a:defRPr/>
            </a:lvl5pPr>
            <a:lvl6pPr lvl="5">
              <a:spcBef>
                <a:spcPts val="0"/>
              </a:spcBef>
              <a:buSzPts val="4200"/>
              <a:buNone/>
              <a:defRPr/>
            </a:lvl6pPr>
            <a:lvl7pPr lvl="6">
              <a:spcBef>
                <a:spcPts val="0"/>
              </a:spcBef>
              <a:buSzPts val="4200"/>
              <a:buNone/>
              <a:defRPr/>
            </a:lvl7pPr>
            <a:lvl8pPr lvl="7">
              <a:spcBef>
                <a:spcPts val="0"/>
              </a:spcBef>
              <a:buSzPts val="4200"/>
              <a:buNone/>
              <a:defRPr/>
            </a:lvl8pPr>
            <a:lvl9pPr lvl="8">
              <a:spcBef>
                <a:spcPts val="0"/>
              </a:spcBef>
              <a:buSzPts val="4200"/>
              <a:buNone/>
              <a:defRPr/>
            </a:lvl9pPr>
          </a:lstStyle>
          <a:p>
            <a:endParaRPr/>
          </a:p>
        </p:txBody>
      </p:sp>
      <p:sp>
        <p:nvSpPr>
          <p:cNvPr id="23" name="Shape 23"/>
          <p:cNvSpPr txBox="1">
            <a:spLocks noGrp="1"/>
          </p:cNvSpPr>
          <p:nvPr>
            <p:ph type="body" idx="1"/>
          </p:nvPr>
        </p:nvSpPr>
        <p:spPr>
          <a:xfrm>
            <a:off x="311700" y="1228675"/>
            <a:ext cx="3999900" cy="33402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4" name="Shape 24"/>
          <p:cNvSpPr txBox="1">
            <a:spLocks noGrp="1"/>
          </p:cNvSpPr>
          <p:nvPr>
            <p:ph type="body" idx="2"/>
          </p:nvPr>
        </p:nvSpPr>
        <p:spPr>
          <a:xfrm>
            <a:off x="4832400" y="1228675"/>
            <a:ext cx="3999900" cy="33402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5" name="Shape 2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304800" y="309350"/>
            <a:ext cx="8537700" cy="748200"/>
          </a:xfrm>
          <a:prstGeom prst="rect">
            <a:avLst/>
          </a:prstGeom>
        </p:spPr>
        <p:txBody>
          <a:bodyPr wrap="square" lIns="91425" tIns="91425" rIns="91425" bIns="91425" anchor="t" anchorCtr="0"/>
          <a:lstStyle>
            <a:lvl1pPr lvl="0">
              <a:spcBef>
                <a:spcPts val="0"/>
              </a:spcBef>
              <a:buSzPts val="4000"/>
              <a:buNone/>
              <a:defRPr sz="4000"/>
            </a:lvl1pPr>
            <a:lvl2pPr lvl="1">
              <a:spcBef>
                <a:spcPts val="0"/>
              </a:spcBef>
              <a:buSzPts val="4000"/>
              <a:buNone/>
              <a:defRPr sz="4000"/>
            </a:lvl2pPr>
            <a:lvl3pPr lvl="2">
              <a:spcBef>
                <a:spcPts val="0"/>
              </a:spcBef>
              <a:buSzPts val="4000"/>
              <a:buNone/>
              <a:defRPr sz="4000"/>
            </a:lvl3pPr>
            <a:lvl4pPr lvl="3">
              <a:spcBef>
                <a:spcPts val="0"/>
              </a:spcBef>
              <a:buSzPts val="4000"/>
              <a:buNone/>
              <a:defRPr sz="4000"/>
            </a:lvl4pPr>
            <a:lvl5pPr lvl="4">
              <a:spcBef>
                <a:spcPts val="0"/>
              </a:spcBef>
              <a:buSzPts val="4000"/>
              <a:buNone/>
              <a:defRPr sz="4000"/>
            </a:lvl5pPr>
            <a:lvl6pPr lvl="5">
              <a:spcBef>
                <a:spcPts val="0"/>
              </a:spcBef>
              <a:buSzPts val="4000"/>
              <a:buNone/>
              <a:defRPr sz="4000"/>
            </a:lvl6pPr>
            <a:lvl7pPr lvl="6">
              <a:spcBef>
                <a:spcPts val="0"/>
              </a:spcBef>
              <a:buSzPts val="4000"/>
              <a:buNone/>
              <a:defRPr sz="4000"/>
            </a:lvl7pPr>
            <a:lvl8pPr lvl="7">
              <a:spcBef>
                <a:spcPts val="0"/>
              </a:spcBef>
              <a:buSzPts val="4000"/>
              <a:buNone/>
              <a:defRPr sz="4000"/>
            </a:lvl8pPr>
            <a:lvl9pPr lvl="8">
              <a:spcBef>
                <a:spcPts val="0"/>
              </a:spcBef>
              <a:buSzPts val="4000"/>
              <a:buNone/>
              <a:defRPr sz="4000"/>
            </a:lvl9pPr>
          </a:lstStyle>
          <a:p>
            <a:endParaRPr/>
          </a:p>
        </p:txBody>
      </p:sp>
      <p:sp>
        <p:nvSpPr>
          <p:cNvPr id="28" name="Shape 28"/>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buSzPts val="3000"/>
              <a:buNone/>
              <a:defRPr sz="3000"/>
            </a:lvl1pPr>
            <a:lvl2pPr lvl="1">
              <a:spcBef>
                <a:spcPts val="0"/>
              </a:spcBef>
              <a:buSzPts val="3000"/>
              <a:buNone/>
              <a:defRPr sz="3000"/>
            </a:lvl2pPr>
            <a:lvl3pPr lvl="2">
              <a:spcBef>
                <a:spcPts val="0"/>
              </a:spcBef>
              <a:buSzPts val="3000"/>
              <a:buNone/>
              <a:defRPr sz="3000"/>
            </a:lvl3pPr>
            <a:lvl4pPr lvl="3">
              <a:spcBef>
                <a:spcPts val="0"/>
              </a:spcBef>
              <a:buSzPts val="3000"/>
              <a:buNone/>
              <a:defRPr sz="3000"/>
            </a:lvl4pPr>
            <a:lvl5pPr lvl="4">
              <a:spcBef>
                <a:spcPts val="0"/>
              </a:spcBef>
              <a:buSzPts val="3000"/>
              <a:buNone/>
              <a:defRPr sz="3000"/>
            </a:lvl5pPr>
            <a:lvl6pPr lvl="5">
              <a:spcBef>
                <a:spcPts val="0"/>
              </a:spcBef>
              <a:buSzPts val="3000"/>
              <a:buNone/>
              <a:defRPr sz="3000"/>
            </a:lvl6pPr>
            <a:lvl7pPr lvl="6">
              <a:spcBef>
                <a:spcPts val="0"/>
              </a:spcBef>
              <a:buSzPts val="3000"/>
              <a:buNone/>
              <a:defRPr sz="3000"/>
            </a:lvl7pPr>
            <a:lvl8pPr lvl="7">
              <a:spcBef>
                <a:spcPts val="0"/>
              </a:spcBef>
              <a:buSzPts val="3000"/>
              <a:buNone/>
              <a:defRPr sz="3000"/>
            </a:lvl8pPr>
            <a:lvl9pPr lvl="8">
              <a:spcBef>
                <a:spcPts val="0"/>
              </a:spcBef>
              <a:buSzPts val="3000"/>
              <a:buNone/>
              <a:defRPr sz="3000"/>
            </a:lvl9pPr>
          </a:lstStyle>
          <a:p>
            <a:endParaRPr/>
          </a:p>
        </p:txBody>
      </p:sp>
      <p:sp>
        <p:nvSpPr>
          <p:cNvPr id="31" name="Shape 31"/>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a:spcBef>
                <a:spcPts val="0"/>
              </a:spcBef>
              <a:buSzPts val="1200"/>
              <a:buChar char="●"/>
              <a:defRPr sz="12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32" name="Shape 3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90250" y="526350"/>
            <a:ext cx="5618700" cy="4090800"/>
          </a:xfrm>
          <a:prstGeom prst="rect">
            <a:avLst/>
          </a:prstGeom>
        </p:spPr>
        <p:txBody>
          <a:bodyPr wrap="square" lIns="91425" tIns="91425" rIns="91425" bIns="91425" anchor="ctr" anchorCtr="0"/>
          <a:lstStyle>
            <a:lvl1pPr lvl="0">
              <a:spcBef>
                <a:spcPts val="0"/>
              </a:spcBef>
              <a:buClr>
                <a:schemeClr val="lt1"/>
              </a:buClr>
              <a:buSzPts val="6000"/>
              <a:buNone/>
              <a:defRPr sz="6000">
                <a:solidFill>
                  <a:schemeClr val="lt1"/>
                </a:solidFill>
              </a:defRPr>
            </a:lvl1pPr>
            <a:lvl2pPr lvl="1">
              <a:spcBef>
                <a:spcPts val="0"/>
              </a:spcBef>
              <a:buClr>
                <a:schemeClr val="lt1"/>
              </a:buClr>
              <a:buSzPts val="6000"/>
              <a:buNone/>
              <a:defRPr sz="6000">
                <a:solidFill>
                  <a:schemeClr val="lt1"/>
                </a:solidFill>
              </a:defRPr>
            </a:lvl2pPr>
            <a:lvl3pPr lvl="2">
              <a:spcBef>
                <a:spcPts val="0"/>
              </a:spcBef>
              <a:buClr>
                <a:schemeClr val="lt1"/>
              </a:buClr>
              <a:buSzPts val="6000"/>
              <a:buNone/>
              <a:defRPr sz="6000">
                <a:solidFill>
                  <a:schemeClr val="lt1"/>
                </a:solidFill>
              </a:defRPr>
            </a:lvl3pPr>
            <a:lvl4pPr lvl="3">
              <a:spcBef>
                <a:spcPts val="0"/>
              </a:spcBef>
              <a:buClr>
                <a:schemeClr val="lt1"/>
              </a:buClr>
              <a:buSzPts val="6000"/>
              <a:buNone/>
              <a:defRPr sz="6000">
                <a:solidFill>
                  <a:schemeClr val="lt1"/>
                </a:solidFill>
              </a:defRPr>
            </a:lvl4pPr>
            <a:lvl5pPr lvl="4">
              <a:spcBef>
                <a:spcPts val="0"/>
              </a:spcBef>
              <a:buClr>
                <a:schemeClr val="lt1"/>
              </a:buClr>
              <a:buSzPts val="6000"/>
              <a:buNone/>
              <a:defRPr sz="6000">
                <a:solidFill>
                  <a:schemeClr val="lt1"/>
                </a:solidFill>
              </a:defRPr>
            </a:lvl5pPr>
            <a:lvl6pPr lvl="5">
              <a:spcBef>
                <a:spcPts val="0"/>
              </a:spcBef>
              <a:buClr>
                <a:schemeClr val="lt1"/>
              </a:buClr>
              <a:buSzPts val="6000"/>
              <a:buNone/>
              <a:defRPr sz="6000">
                <a:solidFill>
                  <a:schemeClr val="lt1"/>
                </a:solidFill>
              </a:defRPr>
            </a:lvl6pPr>
            <a:lvl7pPr lvl="6">
              <a:spcBef>
                <a:spcPts val="0"/>
              </a:spcBef>
              <a:buClr>
                <a:schemeClr val="lt1"/>
              </a:buClr>
              <a:buSzPts val="6000"/>
              <a:buNone/>
              <a:defRPr sz="6000">
                <a:solidFill>
                  <a:schemeClr val="lt1"/>
                </a:solidFill>
              </a:defRPr>
            </a:lvl7pPr>
            <a:lvl8pPr lvl="7">
              <a:spcBef>
                <a:spcPts val="0"/>
              </a:spcBef>
              <a:buClr>
                <a:schemeClr val="lt1"/>
              </a:buClr>
              <a:buSzPts val="6000"/>
              <a:buNone/>
              <a:defRPr sz="6000">
                <a:solidFill>
                  <a:schemeClr val="lt1"/>
                </a:solidFill>
              </a:defRPr>
            </a:lvl8pPr>
            <a:lvl9pPr lvl="8">
              <a:spcBef>
                <a:spcPts val="0"/>
              </a:spcBef>
              <a:buClr>
                <a:schemeClr val="lt1"/>
              </a:buClr>
              <a:buSzPts val="6000"/>
              <a:buNone/>
              <a:defRPr sz="6000">
                <a:solidFill>
                  <a:schemeClr val="lt1"/>
                </a:solidFill>
              </a:defRPr>
            </a:lvl9pPr>
          </a:lstStyle>
          <a:p>
            <a:endParaRPr/>
          </a:p>
        </p:txBody>
      </p:sp>
      <p:sp>
        <p:nvSpPr>
          <p:cNvPr id="35" name="Shape 3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solidFill>
                  <a:schemeClr val="lt1"/>
                </a:solidFill>
              </a:rPr>
              <a:pPr lvl="0">
                <a:spcBef>
                  <a:spcPts val="0"/>
                </a:spcBef>
                <a:buNone/>
              </a:pPr>
              <a:t>‹#›</a:t>
            </a:fld>
            <a:endParaRPr lang="en-GB">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6"/>
        <p:cNvGrpSpPr/>
        <p:nvPr/>
      </p:nvGrpSpPr>
      <p:grpSpPr>
        <a:xfrm>
          <a:off x="0" y="0"/>
          <a:ext cx="0" cy="0"/>
          <a:chOff x="0" y="0"/>
          <a:chExt cx="0" cy="0"/>
        </a:xfrm>
      </p:grpSpPr>
      <p:sp>
        <p:nvSpPr>
          <p:cNvPr id="37" name="Shape 37"/>
          <p:cNvSpPr/>
          <p:nvPr/>
        </p:nvSpPr>
        <p:spPr>
          <a:xfrm>
            <a:off x="4572000" y="-25"/>
            <a:ext cx="4572000" cy="5143500"/>
          </a:xfrm>
          <a:prstGeom prst="rect">
            <a:avLst/>
          </a:prstGeom>
          <a:solidFill>
            <a:schemeClr val="dk1"/>
          </a:solidFill>
          <a:ln>
            <a:noFill/>
          </a:ln>
        </p:spPr>
        <p:txBody>
          <a:bodyPr wrap="square" lIns="91425" tIns="91425" rIns="91425" bIns="91425" anchor="ctr" anchorCtr="0">
            <a:noAutofit/>
          </a:bodyPr>
          <a:lstStyle/>
          <a:p>
            <a:pPr lvl="0">
              <a:spcBef>
                <a:spcPts val="0"/>
              </a:spcBef>
              <a:buNone/>
            </a:pPr>
            <a:endParaRPr/>
          </a:p>
        </p:txBody>
      </p:sp>
      <p:cxnSp>
        <p:nvCxnSpPr>
          <p:cNvPr id="38" name="Shape 38"/>
          <p:cNvCxnSpPr/>
          <p:nvPr/>
        </p:nvCxnSpPr>
        <p:spPr>
          <a:xfrm>
            <a:off x="5029675" y="4495500"/>
            <a:ext cx="468300" cy="0"/>
          </a:xfrm>
          <a:prstGeom prst="straightConnector1">
            <a:avLst/>
          </a:prstGeom>
          <a:noFill/>
          <a:ln w="28575" cap="flat" cmpd="sng">
            <a:solidFill>
              <a:schemeClr val="lt1"/>
            </a:solidFill>
            <a:prstDash val="solid"/>
            <a:round/>
            <a:headEnd type="none" w="med" len="med"/>
            <a:tailEnd type="none" w="med" len="med"/>
          </a:ln>
        </p:spPr>
      </p:cxnSp>
      <p:sp>
        <p:nvSpPr>
          <p:cNvPr id="39" name="Shape 39"/>
          <p:cNvSpPr txBox="1">
            <a:spLocks noGrp="1"/>
          </p:cNvSpPr>
          <p:nvPr>
            <p:ph type="title"/>
          </p:nvPr>
        </p:nvSpPr>
        <p:spPr>
          <a:xfrm>
            <a:off x="265500" y="1081400"/>
            <a:ext cx="4045200" cy="1710300"/>
          </a:xfrm>
          <a:prstGeom prst="rect">
            <a:avLst/>
          </a:prstGeom>
        </p:spPr>
        <p:txBody>
          <a:bodyPr wrap="square" lIns="91425" tIns="91425" rIns="91425" bIns="91425" anchor="b" anchorCtr="0"/>
          <a:lstStyle>
            <a:lvl1pPr lvl="0" algn="ctr">
              <a:spcBef>
                <a:spcPts val="0"/>
              </a:spcBef>
              <a:buSzPts val="5400"/>
              <a:buNone/>
              <a:defRPr sz="5400"/>
            </a:lvl1pPr>
            <a:lvl2pPr lvl="1" algn="ctr">
              <a:spcBef>
                <a:spcPts val="0"/>
              </a:spcBef>
              <a:buSzPts val="5400"/>
              <a:buNone/>
              <a:defRPr sz="5400"/>
            </a:lvl2pPr>
            <a:lvl3pPr lvl="2" algn="ctr">
              <a:spcBef>
                <a:spcPts val="0"/>
              </a:spcBef>
              <a:buSzPts val="5400"/>
              <a:buNone/>
              <a:defRPr sz="5400"/>
            </a:lvl3pPr>
            <a:lvl4pPr lvl="3" algn="ctr">
              <a:spcBef>
                <a:spcPts val="0"/>
              </a:spcBef>
              <a:buSzPts val="5400"/>
              <a:buNone/>
              <a:defRPr sz="5400"/>
            </a:lvl4pPr>
            <a:lvl5pPr lvl="4" algn="ctr">
              <a:spcBef>
                <a:spcPts val="0"/>
              </a:spcBef>
              <a:buSzPts val="5400"/>
              <a:buNone/>
              <a:defRPr sz="5400"/>
            </a:lvl5pPr>
            <a:lvl6pPr lvl="5" algn="ctr">
              <a:spcBef>
                <a:spcPts val="0"/>
              </a:spcBef>
              <a:buSzPts val="5400"/>
              <a:buNone/>
              <a:defRPr sz="5400"/>
            </a:lvl6pPr>
            <a:lvl7pPr lvl="6" algn="ctr">
              <a:spcBef>
                <a:spcPts val="0"/>
              </a:spcBef>
              <a:buSzPts val="5400"/>
              <a:buNone/>
              <a:defRPr sz="5400"/>
            </a:lvl7pPr>
            <a:lvl8pPr lvl="7" algn="ctr">
              <a:spcBef>
                <a:spcPts val="0"/>
              </a:spcBef>
              <a:buSzPts val="5400"/>
              <a:buNone/>
              <a:defRPr sz="5400"/>
            </a:lvl8pPr>
            <a:lvl9pPr lvl="8" algn="ctr">
              <a:spcBef>
                <a:spcPts val="0"/>
              </a:spcBef>
              <a:buSzPts val="5400"/>
              <a:buNone/>
              <a:defRPr sz="5400"/>
            </a:lvl9pPr>
          </a:lstStyle>
          <a:p>
            <a:endParaRPr/>
          </a:p>
        </p:txBody>
      </p:sp>
      <p:sp>
        <p:nvSpPr>
          <p:cNvPr id="40" name="Shape 40"/>
          <p:cNvSpPr txBox="1">
            <a:spLocks noGrp="1"/>
          </p:cNvSpPr>
          <p:nvPr>
            <p:ph type="subTitle" idx="1"/>
          </p:nvPr>
        </p:nvSpPr>
        <p:spPr>
          <a:xfrm>
            <a:off x="265500" y="2845223"/>
            <a:ext cx="4045200" cy="1345500"/>
          </a:xfrm>
          <a:prstGeom prst="rect">
            <a:avLst/>
          </a:prstGeom>
        </p:spPr>
        <p:txBody>
          <a:bodyPr wrap="square" lIns="91425" tIns="91425" rIns="91425" bIns="91425" anchor="t" anchorCtr="0"/>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Shape 41"/>
          <p:cNvSpPr txBox="1">
            <a:spLocks noGrp="1"/>
          </p:cNvSpPr>
          <p:nvPr>
            <p:ph type="body" idx="2"/>
          </p:nvPr>
        </p:nvSpPr>
        <p:spPr>
          <a:xfrm>
            <a:off x="4939500" y="724200"/>
            <a:ext cx="3837000" cy="3695100"/>
          </a:xfrm>
          <a:prstGeom prst="rect">
            <a:avLst/>
          </a:prstGeom>
        </p:spPr>
        <p:txBody>
          <a:bodyPr wrap="square" lIns="91425" tIns="91425" rIns="91425" bIns="91425" anchor="ctr" anchorCtr="0"/>
          <a:lstStyle>
            <a:lvl1pPr lvl="0">
              <a:spcBef>
                <a:spcPts val="0"/>
              </a:spcBef>
              <a:buClr>
                <a:schemeClr val="accent1"/>
              </a:buClr>
              <a:buSzPts val="1800"/>
              <a:buChar char="●"/>
              <a:defRPr>
                <a:solidFill>
                  <a:schemeClr val="accent1"/>
                </a:solidFill>
              </a:defRPr>
            </a:lvl1pPr>
            <a:lvl2pPr lvl="1">
              <a:spcBef>
                <a:spcPts val="0"/>
              </a:spcBef>
              <a:buClr>
                <a:schemeClr val="accent1"/>
              </a:buClr>
              <a:buSzPts val="1400"/>
              <a:buChar char="○"/>
              <a:defRPr>
                <a:solidFill>
                  <a:schemeClr val="accent1"/>
                </a:solidFill>
              </a:defRPr>
            </a:lvl2pPr>
            <a:lvl3pPr lvl="2">
              <a:spcBef>
                <a:spcPts val="0"/>
              </a:spcBef>
              <a:buClr>
                <a:schemeClr val="accent1"/>
              </a:buClr>
              <a:buSzPts val="1400"/>
              <a:buChar char="■"/>
              <a:defRPr>
                <a:solidFill>
                  <a:schemeClr val="accent1"/>
                </a:solidFill>
              </a:defRPr>
            </a:lvl3pPr>
            <a:lvl4pPr lvl="3">
              <a:spcBef>
                <a:spcPts val="0"/>
              </a:spcBef>
              <a:buClr>
                <a:schemeClr val="accent1"/>
              </a:buClr>
              <a:buSzPts val="1400"/>
              <a:buChar char="●"/>
              <a:defRPr>
                <a:solidFill>
                  <a:schemeClr val="accent1"/>
                </a:solidFill>
              </a:defRPr>
            </a:lvl4pPr>
            <a:lvl5pPr lvl="4">
              <a:spcBef>
                <a:spcPts val="0"/>
              </a:spcBef>
              <a:buClr>
                <a:schemeClr val="accent1"/>
              </a:buClr>
              <a:buSzPts val="1400"/>
              <a:buChar char="○"/>
              <a:defRPr>
                <a:solidFill>
                  <a:schemeClr val="accent1"/>
                </a:solidFill>
              </a:defRPr>
            </a:lvl5pPr>
            <a:lvl6pPr lvl="5">
              <a:spcBef>
                <a:spcPts val="0"/>
              </a:spcBef>
              <a:buClr>
                <a:schemeClr val="accent1"/>
              </a:buClr>
              <a:buSzPts val="1400"/>
              <a:buChar char="■"/>
              <a:defRPr>
                <a:solidFill>
                  <a:schemeClr val="accent1"/>
                </a:solidFill>
              </a:defRPr>
            </a:lvl6pPr>
            <a:lvl7pPr lvl="6">
              <a:spcBef>
                <a:spcPts val="0"/>
              </a:spcBef>
              <a:buClr>
                <a:schemeClr val="accent1"/>
              </a:buClr>
              <a:buSzPts val="1400"/>
              <a:buChar char="●"/>
              <a:defRPr>
                <a:solidFill>
                  <a:schemeClr val="accent1"/>
                </a:solidFill>
              </a:defRPr>
            </a:lvl7pPr>
            <a:lvl8pPr lvl="7">
              <a:spcBef>
                <a:spcPts val="0"/>
              </a:spcBef>
              <a:buClr>
                <a:schemeClr val="accent1"/>
              </a:buClr>
              <a:buSzPts val="1400"/>
              <a:buChar char="○"/>
              <a:defRPr>
                <a:solidFill>
                  <a:schemeClr val="accent1"/>
                </a:solidFill>
              </a:defRPr>
            </a:lvl8pPr>
            <a:lvl9pPr lvl="8">
              <a:spcBef>
                <a:spcPts val="0"/>
              </a:spcBef>
              <a:buClr>
                <a:schemeClr val="accent1"/>
              </a:buClr>
              <a:buSzPts val="1400"/>
              <a:buChar char="■"/>
              <a:defRPr>
                <a:solidFill>
                  <a:schemeClr val="accent1"/>
                </a:solidFill>
              </a:defRPr>
            </a:lvl9pPr>
          </a:lstStyle>
          <a:p>
            <a:endParaRPr/>
          </a:p>
        </p:txBody>
      </p:sp>
      <p:sp>
        <p:nvSpPr>
          <p:cNvPr id="42" name="Shape 4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319500" y="4230575"/>
            <a:ext cx="5998800" cy="598800"/>
          </a:xfrm>
          <a:prstGeom prst="rect">
            <a:avLst/>
          </a:prstGeom>
        </p:spPr>
        <p:txBody>
          <a:bodyPr wrap="square" lIns="91425" tIns="91425" rIns="91425" bIns="91425" anchor="ctr" anchorCtr="0"/>
          <a:lstStyle>
            <a:lvl1pPr lvl="0">
              <a:lnSpc>
                <a:spcPct val="100000"/>
              </a:lnSpc>
              <a:spcBef>
                <a:spcPts val="0"/>
              </a:spcBef>
              <a:spcAft>
                <a:spcPts val="0"/>
              </a:spcAft>
              <a:buClr>
                <a:schemeClr val="accent1"/>
              </a:buClr>
              <a:buSzPts val="2400"/>
              <a:buFont typeface="Amatic SC"/>
              <a:buNone/>
              <a:defRPr sz="2400" b="1">
                <a:solidFill>
                  <a:schemeClr val="accent1"/>
                </a:solidFill>
                <a:latin typeface="Amatic SC"/>
                <a:ea typeface="Amatic SC"/>
                <a:cs typeface="Amatic SC"/>
                <a:sym typeface="Amatic SC"/>
              </a:defRPr>
            </a:lvl1pPr>
          </a:lstStyle>
          <a:p>
            <a:endParaRPr/>
          </a:p>
        </p:txBody>
      </p:sp>
      <p:sp>
        <p:nvSpPr>
          <p:cNvPr id="45" name="Shape 4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292850"/>
            <a:ext cx="8520600" cy="801000"/>
          </a:xfrm>
          <a:prstGeom prst="rect">
            <a:avLst/>
          </a:prstGeom>
          <a:noFill/>
          <a:ln>
            <a:noFill/>
          </a:ln>
        </p:spPr>
        <p:txBody>
          <a:bodyPr wrap="square" lIns="91425" tIns="91425" rIns="91425" bIns="91425" anchor="t" anchorCtr="0"/>
          <a:lstStyle>
            <a:lvl1pPr lvl="0">
              <a:spcBef>
                <a:spcPts val="0"/>
              </a:spcBef>
              <a:buClr>
                <a:schemeClr val="accent1"/>
              </a:buClr>
              <a:buSzPts val="4200"/>
              <a:buFont typeface="Amatic SC"/>
              <a:buNone/>
              <a:defRPr sz="4200" b="1">
                <a:solidFill>
                  <a:schemeClr val="accent1"/>
                </a:solidFill>
                <a:latin typeface="Amatic SC"/>
                <a:ea typeface="Amatic SC"/>
                <a:cs typeface="Amatic SC"/>
                <a:sym typeface="Amatic SC"/>
              </a:defRPr>
            </a:lvl1pPr>
            <a:lvl2pPr lvl="1">
              <a:spcBef>
                <a:spcPts val="0"/>
              </a:spcBef>
              <a:buClr>
                <a:schemeClr val="accent1"/>
              </a:buClr>
              <a:buSzPts val="4200"/>
              <a:buFont typeface="Amatic SC"/>
              <a:buNone/>
              <a:defRPr sz="4200" b="1">
                <a:solidFill>
                  <a:schemeClr val="accent1"/>
                </a:solidFill>
                <a:latin typeface="Amatic SC"/>
                <a:ea typeface="Amatic SC"/>
                <a:cs typeface="Amatic SC"/>
                <a:sym typeface="Amatic SC"/>
              </a:defRPr>
            </a:lvl2pPr>
            <a:lvl3pPr lvl="2">
              <a:spcBef>
                <a:spcPts val="0"/>
              </a:spcBef>
              <a:buClr>
                <a:schemeClr val="accent1"/>
              </a:buClr>
              <a:buSzPts val="4200"/>
              <a:buFont typeface="Amatic SC"/>
              <a:buNone/>
              <a:defRPr sz="4200" b="1">
                <a:solidFill>
                  <a:schemeClr val="accent1"/>
                </a:solidFill>
                <a:latin typeface="Amatic SC"/>
                <a:ea typeface="Amatic SC"/>
                <a:cs typeface="Amatic SC"/>
                <a:sym typeface="Amatic SC"/>
              </a:defRPr>
            </a:lvl3pPr>
            <a:lvl4pPr lvl="3">
              <a:spcBef>
                <a:spcPts val="0"/>
              </a:spcBef>
              <a:buClr>
                <a:schemeClr val="accent1"/>
              </a:buClr>
              <a:buSzPts val="4200"/>
              <a:buFont typeface="Amatic SC"/>
              <a:buNone/>
              <a:defRPr sz="4200" b="1">
                <a:solidFill>
                  <a:schemeClr val="accent1"/>
                </a:solidFill>
                <a:latin typeface="Amatic SC"/>
                <a:ea typeface="Amatic SC"/>
                <a:cs typeface="Amatic SC"/>
                <a:sym typeface="Amatic SC"/>
              </a:defRPr>
            </a:lvl4pPr>
            <a:lvl5pPr lvl="4">
              <a:spcBef>
                <a:spcPts val="0"/>
              </a:spcBef>
              <a:buClr>
                <a:schemeClr val="accent1"/>
              </a:buClr>
              <a:buSzPts val="4200"/>
              <a:buFont typeface="Amatic SC"/>
              <a:buNone/>
              <a:defRPr sz="4200" b="1">
                <a:solidFill>
                  <a:schemeClr val="accent1"/>
                </a:solidFill>
                <a:latin typeface="Amatic SC"/>
                <a:ea typeface="Amatic SC"/>
                <a:cs typeface="Amatic SC"/>
                <a:sym typeface="Amatic SC"/>
              </a:defRPr>
            </a:lvl5pPr>
            <a:lvl6pPr lvl="5">
              <a:spcBef>
                <a:spcPts val="0"/>
              </a:spcBef>
              <a:buClr>
                <a:schemeClr val="accent1"/>
              </a:buClr>
              <a:buSzPts val="4200"/>
              <a:buFont typeface="Amatic SC"/>
              <a:buNone/>
              <a:defRPr sz="4200" b="1">
                <a:solidFill>
                  <a:schemeClr val="accent1"/>
                </a:solidFill>
                <a:latin typeface="Amatic SC"/>
                <a:ea typeface="Amatic SC"/>
                <a:cs typeface="Amatic SC"/>
                <a:sym typeface="Amatic SC"/>
              </a:defRPr>
            </a:lvl6pPr>
            <a:lvl7pPr lvl="6">
              <a:spcBef>
                <a:spcPts val="0"/>
              </a:spcBef>
              <a:buClr>
                <a:schemeClr val="accent1"/>
              </a:buClr>
              <a:buSzPts val="4200"/>
              <a:buFont typeface="Amatic SC"/>
              <a:buNone/>
              <a:defRPr sz="4200" b="1">
                <a:solidFill>
                  <a:schemeClr val="accent1"/>
                </a:solidFill>
                <a:latin typeface="Amatic SC"/>
                <a:ea typeface="Amatic SC"/>
                <a:cs typeface="Amatic SC"/>
                <a:sym typeface="Amatic SC"/>
              </a:defRPr>
            </a:lvl7pPr>
            <a:lvl8pPr lvl="7">
              <a:spcBef>
                <a:spcPts val="0"/>
              </a:spcBef>
              <a:buClr>
                <a:schemeClr val="accent1"/>
              </a:buClr>
              <a:buSzPts val="4200"/>
              <a:buFont typeface="Amatic SC"/>
              <a:buNone/>
              <a:defRPr sz="4200" b="1">
                <a:solidFill>
                  <a:schemeClr val="accent1"/>
                </a:solidFill>
                <a:latin typeface="Amatic SC"/>
                <a:ea typeface="Amatic SC"/>
                <a:cs typeface="Amatic SC"/>
                <a:sym typeface="Amatic SC"/>
              </a:defRPr>
            </a:lvl8pPr>
            <a:lvl9pPr lvl="8">
              <a:spcBef>
                <a:spcPts val="0"/>
              </a:spcBef>
              <a:buClr>
                <a:schemeClr val="accent1"/>
              </a:buClr>
              <a:buSzPts val="4200"/>
              <a:buFont typeface="Amatic SC"/>
              <a:buNone/>
              <a:defRPr sz="4200" b="1">
                <a:solidFill>
                  <a:schemeClr val="accent1"/>
                </a:solidFill>
                <a:latin typeface="Amatic SC"/>
                <a:ea typeface="Amatic SC"/>
                <a:cs typeface="Amatic SC"/>
                <a:sym typeface="Amatic SC"/>
              </a:defRPr>
            </a:lvl9pPr>
          </a:lstStyle>
          <a:p>
            <a:endParaRPr/>
          </a:p>
        </p:txBody>
      </p:sp>
      <p:sp>
        <p:nvSpPr>
          <p:cNvPr id="7" name="Shape 7"/>
          <p:cNvSpPr txBox="1">
            <a:spLocks noGrp="1"/>
          </p:cNvSpPr>
          <p:nvPr>
            <p:ph type="body" idx="1"/>
          </p:nvPr>
        </p:nvSpPr>
        <p:spPr>
          <a:xfrm>
            <a:off x="311700" y="1228675"/>
            <a:ext cx="8520600" cy="33402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GB" sz="1000">
                <a:solidFill>
                  <a:schemeClr val="accent1"/>
                </a:solidFill>
                <a:latin typeface="Source Code Pro"/>
                <a:ea typeface="Source Code Pro"/>
                <a:cs typeface="Source Code Pro"/>
                <a:sym typeface="Source Code Pro"/>
              </a:rPr>
              <a:pPr lvl="0" algn="r">
                <a:spcBef>
                  <a:spcPts val="0"/>
                </a:spcBef>
                <a:buNone/>
              </a:pPr>
              <a:t>‹#›</a:t>
            </a:fld>
            <a:endParaRPr lang="en-GB" sz="1000">
              <a:solidFill>
                <a:schemeClr val="accent1"/>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proofpoint.com/v2/url?u=https-3A__www.gograd.org_resources_grad-2Dschool-2Dpersonal-2Dstatement_&amp;d=DwMF-g&amp;c=bQc_Z9-ZhXvkLmRNQCpfuRUxTHeOeQPeYYvOJLU_1co&amp;r=1EWbT2tDbm-kGhtOxQbrod5LZGKHuNcs3OFKPQgtm2o&amp;m=vjU0UMePipEXI72GB2KGtbruZLqw_9JHxFZwOdUu7tk&amp;s=CzZgRfIrt75Wux9WEBlVpq7Whaqf1gHtTbWhQxVvDO4&amp;e=" TargetMode="External"/><Relationship Id="rId2" Type="http://schemas.openxmlformats.org/officeDocument/2006/relationships/hyperlink" Target="https://www.law.uchicago.edu/news/their-own-words-admissions-essays-worked"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304800" y="438150"/>
            <a:ext cx="8520600" cy="4705350"/>
          </a:xfrm>
          <a:prstGeom prst="rect">
            <a:avLst/>
          </a:prstGeom>
        </p:spPr>
        <p:txBody>
          <a:bodyPr wrap="square" lIns="91425" tIns="91425" rIns="91425" bIns="91425" anchor="ctr" anchorCtr="0">
            <a:noAutofit/>
          </a:bodyPr>
          <a:lstStyle/>
          <a:p>
            <a:pPr lvl="0">
              <a:spcBef>
                <a:spcPts val="0"/>
              </a:spcBef>
              <a:buNone/>
            </a:pPr>
            <a:r>
              <a:rPr lang="en-GB" dirty="0" smtClean="0"/>
              <a:t>The Writing and Reading </a:t>
            </a:r>
            <a:r>
              <a:rPr lang="en-GB" dirty="0" err="1" smtClean="0"/>
              <a:t>Center</a:t>
            </a:r>
            <a:r>
              <a:rPr lang="en-GB" dirty="0" smtClean="0"/>
              <a:t> </a:t>
            </a:r>
            <a:br>
              <a:rPr lang="en-GB" dirty="0" smtClean="0"/>
            </a:br>
            <a:r>
              <a:rPr lang="en-GB" dirty="0" smtClean="0"/>
              <a:t>Graduate School Personal </a:t>
            </a:r>
            <a:r>
              <a:rPr lang="en-GB" dirty="0" err="1" smtClean="0"/>
              <a:t>STatement</a:t>
            </a:r>
            <a:r>
              <a:rPr lang="en-GB" dirty="0" smtClean="0"/>
              <a:t>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0" y="514350"/>
            <a:ext cx="8520600" cy="4343400"/>
          </a:xfrm>
        </p:spPr>
        <p:txBody>
          <a:bodyPr/>
          <a:lstStyle/>
          <a:p>
            <a:r>
              <a:rPr lang="en-US" dirty="0"/>
              <a:t> </a:t>
            </a:r>
            <a:r>
              <a:rPr lang="en-US" b="1" dirty="0" smtClean="0"/>
              <a:t>End </a:t>
            </a:r>
            <a:r>
              <a:rPr lang="en-US" b="1" dirty="0"/>
              <a:t>strong: </a:t>
            </a:r>
            <a:r>
              <a:rPr lang="en-US" dirty="0"/>
              <a:t>End your essay with a conclusion that refers back to the intro and restates your thesis. This helps unify your essay as a whole, connecting your experiences back to the reason you are writing this essay in the first place—to detail your career goals and show your qualifications for your graduate program of choice. </a:t>
            </a:r>
            <a:endParaRPr lang="en-US" dirty="0" smtClean="0"/>
          </a:p>
          <a:p>
            <a:pPr>
              <a:buNone/>
            </a:pPr>
            <a:r>
              <a:rPr lang="en-US" dirty="0" smtClean="0"/>
              <a:t>Return </a:t>
            </a:r>
            <a:r>
              <a:rPr lang="en-US" dirty="0"/>
              <a:t>to how this doctoral program will give you the skills and tools to become a leader/mover in this field to improve the health of populations (or other goal). </a:t>
            </a:r>
          </a:p>
          <a:p>
            <a:endParaRPr lang="en-US" dirty="0"/>
          </a:p>
        </p:txBody>
      </p:sp>
    </p:spTree>
    <p:extLst>
      <p:ext uri="{BB962C8B-B14F-4D97-AF65-F5344CB8AC3E}">
        <p14:creationId xmlns="" xmlns:p14="http://schemas.microsoft.com/office/powerpoint/2010/main" val="1975512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04800" y="133350"/>
            <a:ext cx="8520600" cy="801000"/>
          </a:xfrm>
          <a:prstGeom prst="rect">
            <a:avLst/>
          </a:prstGeom>
        </p:spPr>
        <p:txBody>
          <a:bodyPr wrap="square" lIns="91425" tIns="91425" rIns="91425" bIns="91425" anchor="t" anchorCtr="0">
            <a:noAutofit/>
          </a:bodyPr>
          <a:lstStyle/>
          <a:p>
            <a:pPr lvl="0">
              <a:spcBef>
                <a:spcPts val="0"/>
              </a:spcBef>
              <a:buNone/>
            </a:pPr>
            <a:r>
              <a:rPr lang="en-GB" dirty="0" smtClean="0"/>
              <a:t>Narrative </a:t>
            </a:r>
            <a:endParaRPr lang="en-GB" dirty="0"/>
          </a:p>
        </p:txBody>
      </p:sp>
      <p:sp>
        <p:nvSpPr>
          <p:cNvPr id="80" name="Shape 80"/>
          <p:cNvSpPr txBox="1">
            <a:spLocks noGrp="1"/>
          </p:cNvSpPr>
          <p:nvPr>
            <p:ph type="body" idx="1"/>
          </p:nvPr>
        </p:nvSpPr>
        <p:spPr>
          <a:xfrm>
            <a:off x="311700" y="819150"/>
            <a:ext cx="8520600" cy="4114800"/>
          </a:xfrm>
          <a:prstGeom prst="rect">
            <a:avLst/>
          </a:prstGeom>
        </p:spPr>
        <p:txBody>
          <a:bodyPr wrap="square" lIns="91425" tIns="91425" rIns="91425" bIns="91425" anchor="t" anchorCtr="0">
            <a:noAutofit/>
          </a:bodyPr>
          <a:lstStyle/>
          <a:p>
            <a:pPr marL="457200" lvl="0" indent="-317500" rtl="0">
              <a:spcBef>
                <a:spcPts val="0"/>
              </a:spcBef>
              <a:spcAft>
                <a:spcPts val="0"/>
              </a:spcAft>
              <a:buSzPts val="1400"/>
              <a:buAutoNum type="arabicPeriod"/>
            </a:pPr>
            <a:r>
              <a:rPr lang="en-GB" sz="1400" dirty="0"/>
              <a:t>Have a compelling, academically oriented narrative </a:t>
            </a:r>
          </a:p>
          <a:p>
            <a:pPr marL="914400" lvl="1" indent="-317500" rtl="0">
              <a:spcBef>
                <a:spcPts val="0"/>
              </a:spcBef>
              <a:buSzPts val="1400"/>
              <a:buChar char="○"/>
            </a:pPr>
            <a:r>
              <a:rPr lang="en-GB" dirty="0"/>
              <a:t>Tell a story about your interests and their development over your college career: What is a clear and significant moment that captures your interest in sociology, English, teaching, etc.? </a:t>
            </a:r>
          </a:p>
          <a:p>
            <a:pPr marL="0" lvl="0" indent="0" rtl="0">
              <a:spcBef>
                <a:spcPts val="0"/>
              </a:spcBef>
              <a:buNone/>
            </a:pPr>
            <a:r>
              <a:rPr lang="en-GB" sz="1400" dirty="0"/>
              <a:t>2. Incorporate academics and the skills you gained in college. 	</a:t>
            </a:r>
          </a:p>
          <a:p>
            <a:pPr marL="914400" lvl="1" indent="-317500" rtl="0">
              <a:spcBef>
                <a:spcPts val="0"/>
              </a:spcBef>
              <a:spcAft>
                <a:spcPts val="0"/>
              </a:spcAft>
              <a:buSzPts val="1400"/>
              <a:buChar char="○"/>
            </a:pPr>
            <a:r>
              <a:rPr lang="en-GB" dirty="0"/>
              <a:t>Academic skills you mastered</a:t>
            </a:r>
          </a:p>
          <a:p>
            <a:pPr marL="914400" lvl="1" indent="-317500" rtl="0">
              <a:spcBef>
                <a:spcPts val="0"/>
              </a:spcBef>
              <a:spcAft>
                <a:spcPts val="0"/>
              </a:spcAft>
              <a:buSzPts val="1400"/>
              <a:buChar char="○"/>
            </a:pPr>
            <a:r>
              <a:rPr lang="en-GB" dirty="0"/>
              <a:t>Research you conducted </a:t>
            </a:r>
          </a:p>
          <a:p>
            <a:pPr marL="914400" lvl="1" indent="-317500" rtl="0">
              <a:spcBef>
                <a:spcPts val="0"/>
              </a:spcBef>
              <a:buSzPts val="1400"/>
              <a:buChar char="○"/>
            </a:pPr>
            <a:r>
              <a:rPr lang="en-GB" dirty="0"/>
              <a:t>Papers you wrote and projects you </a:t>
            </a:r>
            <a:r>
              <a:rPr lang="en-GB" dirty="0" smtClean="0"/>
              <a:t>completed</a:t>
            </a:r>
          </a:p>
          <a:p>
            <a:pPr lvl="0">
              <a:buNone/>
            </a:pPr>
            <a:r>
              <a:rPr lang="en-GB" sz="1400" dirty="0"/>
              <a:t>3. Include well-thought out areas of research </a:t>
            </a:r>
          </a:p>
          <a:p>
            <a:pPr marL="914400" lvl="1" indent="-317500">
              <a:spcAft>
                <a:spcPts val="0"/>
              </a:spcAft>
            </a:pPr>
            <a:r>
              <a:rPr lang="en-GB" dirty="0"/>
              <a:t>Scholars you’ve read </a:t>
            </a:r>
          </a:p>
          <a:p>
            <a:pPr marL="914400" lvl="1" indent="-317500">
              <a:spcAft>
                <a:spcPts val="0"/>
              </a:spcAft>
            </a:pPr>
            <a:r>
              <a:rPr lang="en-GB" dirty="0"/>
              <a:t>Social Justice issues </a:t>
            </a:r>
          </a:p>
          <a:p>
            <a:pPr marL="914400" lvl="1" indent="-317500">
              <a:spcAft>
                <a:spcPts val="0"/>
              </a:spcAft>
            </a:pPr>
            <a:r>
              <a:rPr lang="en-GB" dirty="0"/>
              <a:t>Absences in the discourse </a:t>
            </a:r>
          </a:p>
          <a:p>
            <a:pPr marL="596900" lvl="1" rtl="0">
              <a:spcBef>
                <a:spcPts val="0"/>
              </a:spcBef>
              <a:buSzPts val="1400"/>
              <a:buNone/>
            </a:pPr>
            <a:endParaRPr lang="en-GB" dirty="0"/>
          </a:p>
          <a:p>
            <a:pPr lvl="0" rtl="0">
              <a:spcBef>
                <a:spcPts val="0"/>
              </a:spcBef>
              <a:buNone/>
            </a:pPr>
            <a:endParaRPr dirty="0"/>
          </a:p>
          <a:p>
            <a:pPr lvl="0">
              <a:spcBef>
                <a:spcPts val="0"/>
              </a:spcBef>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3350"/>
            <a:ext cx="8520600" cy="609600"/>
          </a:xfrm>
        </p:spPr>
        <p:txBody>
          <a:bodyPr/>
          <a:lstStyle/>
          <a:p>
            <a:r>
              <a:rPr lang="en-US" dirty="0" smtClean="0"/>
              <a:t>Tips</a:t>
            </a:r>
            <a:endParaRPr lang="en-US" dirty="0"/>
          </a:p>
        </p:txBody>
      </p:sp>
      <p:sp>
        <p:nvSpPr>
          <p:cNvPr id="3" name="Text Placeholder 2"/>
          <p:cNvSpPr>
            <a:spLocks noGrp="1"/>
          </p:cNvSpPr>
          <p:nvPr>
            <p:ph type="body" idx="1"/>
          </p:nvPr>
        </p:nvSpPr>
        <p:spPr>
          <a:xfrm>
            <a:off x="311700" y="819150"/>
            <a:ext cx="8520600" cy="3749725"/>
          </a:xfrm>
        </p:spPr>
        <p:txBody>
          <a:bodyPr/>
          <a:lstStyle/>
          <a:p>
            <a:pPr>
              <a:buNone/>
            </a:pPr>
            <a:r>
              <a:rPr lang="en-US" b="1" dirty="0" smtClean="0"/>
              <a:t>Tip </a:t>
            </a:r>
            <a:r>
              <a:rPr lang="en-US" b="1" dirty="0"/>
              <a:t>#1: Ask, “Why Do I Care?” after every sentence or section of your essay that you write.</a:t>
            </a:r>
            <a:endParaRPr lang="en-US" dirty="0"/>
          </a:p>
          <a:p>
            <a:pPr>
              <a:buNone/>
            </a:pPr>
            <a:r>
              <a:rPr lang="en-US" dirty="0"/>
              <a:t>Everything you write in your essay should showcase a skill or experience that will make you successful in your graduate program of choice. You should also illustrate why you will later be an illustrious alumnus who is an honorable ambassador of the program. </a:t>
            </a:r>
          </a:p>
        </p:txBody>
      </p:sp>
    </p:spTree>
    <p:extLst>
      <p:ext uri="{BB962C8B-B14F-4D97-AF65-F5344CB8AC3E}">
        <p14:creationId xmlns="" xmlns:p14="http://schemas.microsoft.com/office/powerpoint/2010/main" val="2287380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0" y="361950"/>
            <a:ext cx="8520600" cy="4876800"/>
          </a:xfrm>
        </p:spPr>
        <p:txBody>
          <a:bodyPr/>
          <a:lstStyle/>
          <a:p>
            <a:pPr>
              <a:buNone/>
            </a:pPr>
            <a:r>
              <a:rPr lang="en-US" b="1" dirty="0"/>
              <a:t>Tip #2: Reference specific aspects of the program to which you are applying and/or reference faculty members by name.</a:t>
            </a:r>
            <a:endParaRPr lang="en-US" dirty="0"/>
          </a:p>
          <a:p>
            <a:pPr>
              <a:buNone/>
            </a:pPr>
            <a:r>
              <a:rPr lang="en-US" dirty="0"/>
              <a:t>This should be reasonably self-evident, but be sure to thoroughly read the website of the program to which you are applying! If you can, try to use similar language to what they have on their website when expressing yourself in your essay. If you are applying to a Masters or terminal degree program (law, medicine, PT, nursing, etc.), talk about two to three courses you are interested in taking or mention a cool program that the school offers (e.g. a specific clinical rotation program or a special internship). If you are applying to a Ph.D. program, be sure to mention specific faculty members and their research in depth and show how your interests align with </a:t>
            </a:r>
            <a:r>
              <a:rPr lang="en-US" dirty="0" smtClean="0"/>
              <a:t>theirs.</a:t>
            </a:r>
            <a:endParaRPr lang="en-US" dirty="0"/>
          </a:p>
        </p:txBody>
      </p:sp>
    </p:spTree>
    <p:extLst>
      <p:ext uri="{BB962C8B-B14F-4D97-AF65-F5344CB8AC3E}">
        <p14:creationId xmlns="" xmlns:p14="http://schemas.microsoft.com/office/powerpoint/2010/main" val="2082482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0" y="438150"/>
            <a:ext cx="8520600" cy="4343400"/>
          </a:xfrm>
        </p:spPr>
        <p:txBody>
          <a:bodyPr/>
          <a:lstStyle/>
          <a:p>
            <a:pPr>
              <a:buNone/>
            </a:pPr>
            <a:r>
              <a:rPr lang="en-US" b="1" dirty="0" smtClean="0"/>
              <a:t>Tip </a:t>
            </a:r>
            <a:r>
              <a:rPr lang="en-US" b="1" dirty="0"/>
              <a:t>#3: Be clear about your future and how this program will help you get there (or convincingly describe where you’re headed, if you haven’t quite narrowed it down yet).</a:t>
            </a:r>
            <a:endParaRPr lang="en-US" dirty="0"/>
          </a:p>
          <a:p>
            <a:pPr>
              <a:buNone/>
            </a:pPr>
            <a:r>
              <a:rPr lang="en-US" dirty="0"/>
              <a:t>If you are applying for graduate school, you are usually doing so in order to achieve a specific career path or goal such as becoming a principal, a professor, or physical therapist. Similarly, graduate schools are looking for driven candidates who know what they want and know how this program will help them get there. Be sure to clearly state in your essay what you want to become in the future, and illustrate how this program will lead you to your goal (see Tip #2).</a:t>
            </a:r>
          </a:p>
          <a:p>
            <a:pPr>
              <a:buNone/>
            </a:pPr>
            <a:endParaRPr lang="en-US" dirty="0"/>
          </a:p>
        </p:txBody>
      </p:sp>
    </p:spTree>
    <p:extLst>
      <p:ext uri="{BB962C8B-B14F-4D97-AF65-F5344CB8AC3E}">
        <p14:creationId xmlns="" xmlns:p14="http://schemas.microsoft.com/office/powerpoint/2010/main" val="802071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292850"/>
            <a:ext cx="8520600" cy="801000"/>
          </a:xfrm>
          <a:prstGeom prst="rect">
            <a:avLst/>
          </a:prstGeom>
        </p:spPr>
        <p:txBody>
          <a:bodyPr wrap="square" lIns="91425" tIns="91425" rIns="91425" bIns="91425" anchor="t" anchorCtr="0">
            <a:noAutofit/>
          </a:bodyPr>
          <a:lstStyle/>
          <a:p>
            <a:pPr lvl="0">
              <a:spcBef>
                <a:spcPts val="0"/>
              </a:spcBef>
              <a:buNone/>
            </a:pPr>
            <a:r>
              <a:rPr lang="en-GB"/>
              <a:t>Feedback </a:t>
            </a:r>
          </a:p>
        </p:txBody>
      </p:sp>
      <p:sp>
        <p:nvSpPr>
          <p:cNvPr id="92" name="Shape 92"/>
          <p:cNvSpPr txBox="1">
            <a:spLocks noGrp="1"/>
          </p:cNvSpPr>
          <p:nvPr>
            <p:ph type="body" idx="1"/>
          </p:nvPr>
        </p:nvSpPr>
        <p:spPr>
          <a:xfrm>
            <a:off x="311700" y="1228675"/>
            <a:ext cx="8520600" cy="3340200"/>
          </a:xfrm>
          <a:prstGeom prst="rect">
            <a:avLst/>
          </a:prstGeom>
        </p:spPr>
        <p:txBody>
          <a:bodyPr wrap="square" lIns="91425" tIns="91425" rIns="91425" bIns="91425" anchor="t" anchorCtr="0">
            <a:noAutofit/>
          </a:bodyPr>
          <a:lstStyle/>
          <a:p>
            <a:pPr lvl="0">
              <a:spcBef>
                <a:spcPts val="0"/>
              </a:spcBef>
              <a:buNone/>
            </a:pPr>
            <a:r>
              <a:rPr lang="en-GB"/>
              <a:t>Revisit and Revise!!!</a:t>
            </a:r>
          </a:p>
          <a:p>
            <a:pPr marL="457200" lvl="0" indent="-342900" rtl="0">
              <a:spcBef>
                <a:spcPts val="0"/>
              </a:spcBef>
              <a:spcAft>
                <a:spcPts val="0"/>
              </a:spcAft>
              <a:buSzPts val="1800"/>
              <a:buChar char="●"/>
            </a:pPr>
            <a:r>
              <a:rPr lang="en-GB"/>
              <a:t>Ask professors and advisors in your field to review your personal statement and provide feedback. </a:t>
            </a:r>
          </a:p>
          <a:p>
            <a:pPr marL="457200" lvl="0" indent="-342900" rtl="0">
              <a:spcBef>
                <a:spcPts val="0"/>
              </a:spcBef>
              <a:spcAft>
                <a:spcPts val="0"/>
              </a:spcAft>
              <a:buSzPts val="1800"/>
              <a:buChar char="●"/>
            </a:pPr>
            <a:r>
              <a:rPr lang="en-GB"/>
              <a:t>Revise until the content is solid and you have met the expectations of the purpose of a purpose statement (which is to prove you are qualified for graduate school).  </a:t>
            </a:r>
          </a:p>
          <a:p>
            <a:pPr marL="457200" lvl="0" indent="-342900">
              <a:spcBef>
                <a:spcPts val="0"/>
              </a:spcBef>
              <a:buSzPts val="1800"/>
              <a:buChar char="●"/>
            </a:pPr>
            <a:r>
              <a:rPr lang="en-GB"/>
              <a:t>Proofread the paper for grammar, typos, etc.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3350"/>
            <a:ext cx="8520600" cy="762000"/>
          </a:xfrm>
        </p:spPr>
        <p:txBody>
          <a:bodyPr/>
          <a:lstStyle/>
          <a:p>
            <a:r>
              <a:rPr lang="en-US" dirty="0" smtClean="0"/>
              <a:t>Questions to Ask</a:t>
            </a:r>
            <a:endParaRPr lang="en-US" dirty="0"/>
          </a:p>
        </p:txBody>
      </p:sp>
      <p:sp>
        <p:nvSpPr>
          <p:cNvPr id="3" name="Text Placeholder 2"/>
          <p:cNvSpPr>
            <a:spLocks noGrp="1"/>
          </p:cNvSpPr>
          <p:nvPr>
            <p:ph type="body" idx="1"/>
          </p:nvPr>
        </p:nvSpPr>
        <p:spPr>
          <a:xfrm>
            <a:off x="311700" y="819150"/>
            <a:ext cx="8679900" cy="4038600"/>
          </a:xfrm>
        </p:spPr>
        <p:txBody>
          <a:bodyPr/>
          <a:lstStyle/>
          <a:p>
            <a:r>
              <a:rPr lang="en-US" sz="1600" dirty="0" smtClean="0"/>
              <a:t>Do I tell why I love and am passionate about this field?</a:t>
            </a:r>
          </a:p>
          <a:p>
            <a:r>
              <a:rPr lang="en-US" sz="1600" dirty="0" smtClean="0"/>
              <a:t>Do I prove my familiarity with the field?</a:t>
            </a:r>
          </a:p>
          <a:p>
            <a:r>
              <a:rPr lang="en-US" sz="1600" dirty="0" smtClean="0"/>
              <a:t>Do I incorporate academic and professional skills that make me stand out?</a:t>
            </a:r>
          </a:p>
          <a:p>
            <a:r>
              <a:rPr lang="en-US" sz="1600" dirty="0" smtClean="0"/>
              <a:t>Do I prove that I am ready for graduate school by using well though out ideas and points?</a:t>
            </a:r>
          </a:p>
          <a:p>
            <a:r>
              <a:rPr lang="en-US" sz="1600" dirty="0" smtClean="0"/>
              <a:t>Is all the information focused and relevant to the program to which I am applying?</a:t>
            </a:r>
          </a:p>
          <a:p>
            <a:r>
              <a:rPr lang="en-US" sz="1600" dirty="0" smtClean="0"/>
              <a:t>Has the statement been revised to ensure proper grammar, spelling, and strong diction?</a:t>
            </a:r>
          </a:p>
          <a:p>
            <a:endParaRPr lang="en-US" dirty="0"/>
          </a:p>
        </p:txBody>
      </p:sp>
    </p:spTree>
    <p:extLst>
      <p:ext uri="{BB962C8B-B14F-4D97-AF65-F5344CB8AC3E}">
        <p14:creationId xmlns="" xmlns:p14="http://schemas.microsoft.com/office/powerpoint/2010/main" val="673245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Personal </a:t>
            </a:r>
            <a:r>
              <a:rPr lang="en-US" dirty="0" smtClean="0"/>
              <a:t>Statements &amp; More Resources</a:t>
            </a:r>
            <a:br>
              <a:rPr lang="en-US" dirty="0" smtClean="0"/>
            </a:br>
            <a:endParaRPr lang="en-US" dirty="0"/>
          </a:p>
        </p:txBody>
      </p:sp>
      <p:sp>
        <p:nvSpPr>
          <p:cNvPr id="3" name="Text Placeholder 2"/>
          <p:cNvSpPr>
            <a:spLocks noGrp="1"/>
          </p:cNvSpPr>
          <p:nvPr>
            <p:ph type="body" idx="1"/>
          </p:nvPr>
        </p:nvSpPr>
        <p:spPr/>
        <p:txBody>
          <a:bodyPr/>
          <a:lstStyle/>
          <a:p>
            <a:r>
              <a:rPr lang="en-US" dirty="0">
                <a:hlinkClick r:id="rId2"/>
              </a:rPr>
              <a:t>https://</a:t>
            </a:r>
            <a:r>
              <a:rPr lang="en-US" dirty="0" smtClean="0">
                <a:hlinkClick r:id="rId2"/>
              </a:rPr>
              <a:t>www.law.uchicago.edu/news/their-own-words-admissions-essays-worked</a:t>
            </a:r>
            <a:endParaRPr lang="en-US" dirty="0" smtClean="0"/>
          </a:p>
          <a:p>
            <a:r>
              <a:rPr lang="en-US" smtClean="0">
                <a:hlinkClick r:id="rId3"/>
              </a:rPr>
              <a:t>https://www.gograd.org/resources/grad-school-personal-statement/</a:t>
            </a:r>
            <a:endParaRPr lang="en-US" dirty="0" smtClean="0"/>
          </a:p>
          <a:p>
            <a:endParaRPr lang="en-US" dirty="0"/>
          </a:p>
        </p:txBody>
      </p:sp>
    </p:spTree>
    <p:extLst>
      <p:ext uri="{BB962C8B-B14F-4D97-AF65-F5344CB8AC3E}">
        <p14:creationId xmlns="" xmlns:p14="http://schemas.microsoft.com/office/powerpoint/2010/main" val="1442444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2057400" y="802500"/>
            <a:ext cx="4572000" cy="3538500"/>
          </a:xfrm>
          <a:prstGeom prst="rect">
            <a:avLst/>
          </a:prstGeom>
        </p:spPr>
        <p:txBody>
          <a:bodyPr wrap="square" lIns="91425" tIns="91425" rIns="91425" bIns="91425" anchor="ctr" anchorCtr="0">
            <a:noAutofit/>
          </a:bodyPr>
          <a:lstStyle/>
          <a:p>
            <a:pPr lvl="0">
              <a:spcBef>
                <a:spcPts val="0"/>
              </a:spcBef>
              <a:buNone/>
            </a:pPr>
            <a:r>
              <a:rPr lang="en-GB" dirty="0"/>
              <a:t>What Do You Think </a:t>
            </a:r>
            <a:r>
              <a:rPr lang="en-GB" dirty="0" smtClean="0"/>
              <a:t>is the purpose of a graduate school personal statement?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311700" y="292850"/>
            <a:ext cx="8520600" cy="801000"/>
          </a:xfrm>
          <a:prstGeom prst="rect">
            <a:avLst/>
          </a:prstGeom>
        </p:spPr>
        <p:txBody>
          <a:bodyPr wrap="square" lIns="91425" tIns="91425" rIns="91425" bIns="91425" anchor="t" anchorCtr="0">
            <a:noAutofit/>
          </a:bodyPr>
          <a:lstStyle/>
          <a:p>
            <a:pPr lvl="0">
              <a:spcBef>
                <a:spcPts val="0"/>
              </a:spcBef>
              <a:buNone/>
            </a:pPr>
            <a:r>
              <a:rPr lang="en-GB" sz="3000"/>
              <a:t>PURPOSE: To Prove You Are Qualified For Graduate School</a:t>
            </a:r>
          </a:p>
        </p:txBody>
      </p:sp>
      <p:sp>
        <p:nvSpPr>
          <p:cNvPr id="68" name="Shape 68"/>
          <p:cNvSpPr txBox="1">
            <a:spLocks noGrp="1"/>
          </p:cNvSpPr>
          <p:nvPr>
            <p:ph type="body" idx="1"/>
          </p:nvPr>
        </p:nvSpPr>
        <p:spPr>
          <a:xfrm>
            <a:off x="311700" y="1228675"/>
            <a:ext cx="8520600" cy="3340200"/>
          </a:xfrm>
          <a:prstGeom prst="rect">
            <a:avLst/>
          </a:prstGeom>
        </p:spPr>
        <p:txBody>
          <a:bodyPr wrap="square" lIns="91425" tIns="91425" rIns="91425" bIns="91425" anchor="t" anchorCtr="0">
            <a:noAutofit/>
          </a:bodyPr>
          <a:lstStyle/>
          <a:p>
            <a:pPr marL="457200" lvl="0" indent="-342900" rtl="0">
              <a:spcBef>
                <a:spcPts val="0"/>
              </a:spcBef>
              <a:spcAft>
                <a:spcPts val="0"/>
              </a:spcAft>
              <a:buSzPts val="1800"/>
              <a:buChar char="●"/>
            </a:pPr>
            <a:r>
              <a:rPr lang="en-GB"/>
              <a:t>Speak to a larger project you are engaged in </a:t>
            </a:r>
          </a:p>
          <a:p>
            <a:pPr marL="457200" lvl="0" indent="-342900" rtl="0">
              <a:spcBef>
                <a:spcPts val="0"/>
              </a:spcBef>
              <a:spcAft>
                <a:spcPts val="0"/>
              </a:spcAft>
              <a:buSzPts val="1800"/>
              <a:buChar char="●"/>
            </a:pPr>
            <a:r>
              <a:rPr lang="en-GB"/>
              <a:t>Why do you love this field?</a:t>
            </a:r>
          </a:p>
          <a:p>
            <a:pPr marL="457200" lvl="0" indent="-342900" rtl="0">
              <a:spcBef>
                <a:spcPts val="0"/>
              </a:spcBef>
              <a:spcAft>
                <a:spcPts val="0"/>
              </a:spcAft>
              <a:buSzPts val="1800"/>
              <a:buChar char="●"/>
            </a:pPr>
            <a:r>
              <a:rPr lang="en-GB"/>
              <a:t>What questions do you want to answer?</a:t>
            </a:r>
          </a:p>
          <a:p>
            <a:pPr marL="457200" lvl="0" indent="-342900" rtl="0">
              <a:spcBef>
                <a:spcPts val="0"/>
              </a:spcBef>
              <a:spcAft>
                <a:spcPts val="0"/>
              </a:spcAft>
              <a:buSzPts val="1800"/>
              <a:buChar char="●"/>
            </a:pPr>
            <a:r>
              <a:rPr lang="en-GB"/>
              <a:t>Show that you are prepared to work in the field</a:t>
            </a:r>
          </a:p>
          <a:p>
            <a:pPr marL="457200" lvl="0" indent="-342900" rtl="0">
              <a:spcBef>
                <a:spcPts val="0"/>
              </a:spcBef>
              <a:spcAft>
                <a:spcPts val="0"/>
              </a:spcAft>
              <a:buSzPts val="1800"/>
              <a:buChar char="●"/>
            </a:pPr>
            <a:r>
              <a:rPr lang="en-GB"/>
              <a:t>Show your familiarity with the area</a:t>
            </a:r>
          </a:p>
          <a:p>
            <a:pPr marL="457200" lvl="0" indent="-342900" rtl="0">
              <a:spcBef>
                <a:spcPts val="0"/>
              </a:spcBef>
              <a:buSzPts val="1800"/>
              <a:buChar char="●"/>
            </a:pPr>
            <a:r>
              <a:rPr lang="en-GB"/>
              <a:t>Broadcast your experiences </a:t>
            </a:r>
          </a:p>
          <a:p>
            <a:pPr lvl="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writing</a:t>
            </a:r>
            <a:endParaRPr lang="en-US" dirty="0"/>
          </a:p>
        </p:txBody>
      </p:sp>
      <p:sp>
        <p:nvSpPr>
          <p:cNvPr id="3" name="Text Placeholder 2"/>
          <p:cNvSpPr>
            <a:spLocks noGrp="1"/>
          </p:cNvSpPr>
          <p:nvPr>
            <p:ph type="body" idx="1"/>
          </p:nvPr>
        </p:nvSpPr>
        <p:spPr>
          <a:xfrm>
            <a:off x="304800" y="1047750"/>
            <a:ext cx="8520600" cy="4038600"/>
          </a:xfrm>
        </p:spPr>
        <p:txBody>
          <a:bodyPr/>
          <a:lstStyle/>
          <a:p>
            <a:pPr marL="285750" indent="-285750">
              <a:buFont typeface="Arial" panose="020B0604020202020204" pitchFamily="34" charset="0"/>
              <a:buChar char="•"/>
            </a:pPr>
            <a:r>
              <a:rPr lang="en-US" b="1" dirty="0" smtClean="0"/>
              <a:t>Read </a:t>
            </a:r>
            <a:r>
              <a:rPr lang="en-US" b="1" dirty="0"/>
              <a:t>the question(s): </a:t>
            </a:r>
            <a:r>
              <a:rPr lang="en-US" dirty="0"/>
              <a:t>You need to be thorough and address </a:t>
            </a:r>
            <a:r>
              <a:rPr lang="en-US" b="1" i="1" dirty="0"/>
              <a:t>everything </a:t>
            </a:r>
            <a:r>
              <a:rPr lang="en-US" dirty="0"/>
              <a:t>asked of you. Failing to do so won’t reflect well on you as a potential candidate – you need to show you can follow directions! </a:t>
            </a:r>
            <a:endParaRPr lang="en-US" dirty="0" smtClean="0"/>
          </a:p>
          <a:p>
            <a:pPr marL="285750" indent="-285750">
              <a:buFont typeface="Arial" panose="020B0604020202020204" pitchFamily="34" charset="0"/>
              <a:buChar char="•"/>
            </a:pPr>
            <a:r>
              <a:rPr lang="en-US" b="1" dirty="0" smtClean="0"/>
              <a:t>Reflect </a:t>
            </a:r>
            <a:r>
              <a:rPr lang="en-US" b="1" dirty="0"/>
              <a:t>on the overall goal: </a:t>
            </a:r>
            <a:r>
              <a:rPr lang="en-US" dirty="0"/>
              <a:t>Keep in mind always that your overall goal is to: a) explain how you are a great match for the department, b) describe how the qualities of the department will enable you to address the public health challenges that shape your life and career, c) elaborate on how you are likely to become a leader or mover in your field </a:t>
            </a:r>
            <a:r>
              <a:rPr lang="en-US" dirty="0" smtClean="0"/>
              <a:t>(using examples from the past)</a:t>
            </a:r>
            <a:endParaRPr lang="en-US" dirty="0"/>
          </a:p>
        </p:txBody>
      </p:sp>
    </p:spTree>
    <p:extLst>
      <p:ext uri="{BB962C8B-B14F-4D97-AF65-F5344CB8AC3E}">
        <p14:creationId xmlns="" xmlns:p14="http://schemas.microsoft.com/office/powerpoint/2010/main" val="3002675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285750"/>
            <a:ext cx="8991600" cy="2362200"/>
          </a:xfrm>
        </p:spPr>
        <p:txBody>
          <a:bodyPr/>
          <a:lstStyle/>
          <a:p>
            <a:r>
              <a:rPr lang="en-US" b="1" dirty="0" smtClean="0"/>
              <a:t>Brainstorm </a:t>
            </a:r>
            <a:r>
              <a:rPr lang="en-US" b="1" dirty="0"/>
              <a:t>– freely write out your thoughts and ideas: </a:t>
            </a:r>
            <a:endParaRPr lang="en-US" b="1" dirty="0" smtClean="0"/>
          </a:p>
          <a:p>
            <a:pPr>
              <a:buNone/>
            </a:pPr>
            <a:r>
              <a:rPr lang="en-US" dirty="0" smtClean="0"/>
              <a:t>Within </a:t>
            </a:r>
            <a:r>
              <a:rPr lang="en-US" dirty="0"/>
              <a:t>the context of the question and your overall goal, make a list of your interests, personal passions, past experiences, hardships, successes, etc. to give yourself some writing topic options. </a:t>
            </a:r>
          </a:p>
          <a:p>
            <a:endParaRPr lang="en-US" dirty="0"/>
          </a:p>
        </p:txBody>
      </p:sp>
    </p:spTree>
    <p:extLst>
      <p:ext uri="{BB962C8B-B14F-4D97-AF65-F5344CB8AC3E}">
        <p14:creationId xmlns="" xmlns:p14="http://schemas.microsoft.com/office/powerpoint/2010/main" val="4179393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209550"/>
            <a:ext cx="8839200" cy="4648200"/>
          </a:xfrm>
        </p:spPr>
        <p:txBody>
          <a:bodyPr/>
          <a:lstStyle/>
          <a:p>
            <a:pPr>
              <a:buNone/>
            </a:pPr>
            <a:r>
              <a:rPr lang="en-US" b="1" dirty="0" smtClean="0"/>
              <a:t>Some questions to ask yourself: </a:t>
            </a:r>
          </a:p>
          <a:p>
            <a:r>
              <a:rPr lang="en-US" dirty="0" smtClean="0"/>
              <a:t>What is distinct, special, and/or impressive about me and my life story?</a:t>
            </a:r>
          </a:p>
          <a:p>
            <a:r>
              <a:rPr lang="en-US" dirty="0" smtClean="0"/>
              <a:t>Have I overcome any particular hardships or obstacles? </a:t>
            </a:r>
          </a:p>
          <a:p>
            <a:r>
              <a:rPr lang="en-US" dirty="0" smtClean="0"/>
              <a:t>When did I become interested in this field and what have I learned about it since? </a:t>
            </a:r>
          </a:p>
          <a:p>
            <a:r>
              <a:rPr lang="en-US" dirty="0" smtClean="0"/>
              <a:t>What are my career goals? </a:t>
            </a:r>
          </a:p>
          <a:p>
            <a:r>
              <a:rPr lang="en-US" dirty="0" smtClean="0"/>
              <a:t>What personal traits, values, and skill sets do I have that might make me stand out from other applicants? </a:t>
            </a:r>
            <a:endParaRPr lang="en-US" dirty="0" smtClean="0"/>
          </a:p>
          <a:p>
            <a:r>
              <a:rPr lang="en-US" dirty="0" smtClean="0"/>
              <a:t>How </a:t>
            </a:r>
            <a:r>
              <a:rPr lang="en-US" dirty="0" smtClean="0"/>
              <a:t>do I “show” my fit with this program?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04800" y="133350"/>
            <a:ext cx="8520600" cy="801000"/>
          </a:xfrm>
          <a:prstGeom prst="rect">
            <a:avLst/>
          </a:prstGeom>
        </p:spPr>
        <p:txBody>
          <a:bodyPr wrap="square" lIns="91425" tIns="91425" rIns="91425" bIns="91425" anchor="t" anchorCtr="0">
            <a:noAutofit/>
          </a:bodyPr>
          <a:lstStyle/>
          <a:p>
            <a:pPr lvl="0">
              <a:spcBef>
                <a:spcPts val="0"/>
              </a:spcBef>
              <a:buNone/>
            </a:pPr>
            <a:r>
              <a:rPr lang="en-GB" dirty="0"/>
              <a:t>Outline </a:t>
            </a:r>
          </a:p>
        </p:txBody>
      </p:sp>
      <p:sp>
        <p:nvSpPr>
          <p:cNvPr id="74" name="Shape 74"/>
          <p:cNvSpPr txBox="1">
            <a:spLocks noGrp="1"/>
          </p:cNvSpPr>
          <p:nvPr>
            <p:ph type="body" idx="1"/>
          </p:nvPr>
        </p:nvSpPr>
        <p:spPr>
          <a:xfrm>
            <a:off x="152400" y="971550"/>
            <a:ext cx="8839200" cy="3733800"/>
          </a:xfrm>
          <a:prstGeom prst="rect">
            <a:avLst/>
          </a:prstGeom>
        </p:spPr>
        <p:txBody>
          <a:bodyPr wrap="square" lIns="91425" tIns="91425" rIns="91425" bIns="91425" anchor="t" anchorCtr="0">
            <a:noAutofit/>
          </a:bodyPr>
          <a:lstStyle/>
          <a:p>
            <a:pPr marL="457200" lvl="0" indent="-342900" rtl="0">
              <a:spcBef>
                <a:spcPts val="0"/>
              </a:spcBef>
              <a:spcAft>
                <a:spcPts val="0"/>
              </a:spcAft>
              <a:buSzPts val="1800"/>
              <a:buAutoNum type="arabicPeriod"/>
            </a:pPr>
            <a:r>
              <a:rPr lang="en-GB" dirty="0"/>
              <a:t>Hook</a:t>
            </a:r>
          </a:p>
          <a:p>
            <a:pPr marL="457200" lvl="0" indent="-342900" rtl="0">
              <a:spcBef>
                <a:spcPts val="0"/>
              </a:spcBef>
              <a:spcAft>
                <a:spcPts val="0"/>
              </a:spcAft>
              <a:buSzPts val="1800"/>
              <a:buAutoNum type="arabicPeriod"/>
            </a:pPr>
            <a:r>
              <a:rPr lang="en-GB" dirty="0" err="1"/>
              <a:t>Segway</a:t>
            </a:r>
            <a:r>
              <a:rPr lang="en-GB" dirty="0"/>
              <a:t> to Background in the field</a:t>
            </a:r>
          </a:p>
          <a:p>
            <a:pPr marL="457200" lvl="0" indent="-342900" rtl="0">
              <a:spcBef>
                <a:spcPts val="0"/>
              </a:spcBef>
              <a:spcAft>
                <a:spcPts val="0"/>
              </a:spcAft>
              <a:buSzPts val="1800"/>
              <a:buAutoNum type="arabicPeriod"/>
            </a:pPr>
            <a:r>
              <a:rPr lang="en-GB" dirty="0"/>
              <a:t>Academic Background </a:t>
            </a:r>
          </a:p>
          <a:p>
            <a:pPr marL="914400" lvl="1" indent="-317500" rtl="0">
              <a:spcBef>
                <a:spcPts val="0"/>
              </a:spcBef>
              <a:spcAft>
                <a:spcPts val="0"/>
              </a:spcAft>
              <a:buSzPts val="1400"/>
              <a:buAutoNum type="alphaLcPeriod"/>
            </a:pPr>
            <a:r>
              <a:rPr lang="en-GB" dirty="0"/>
              <a:t>Specific, Relevant Classes </a:t>
            </a:r>
          </a:p>
          <a:p>
            <a:pPr marL="914400" lvl="1" indent="-317500" rtl="0">
              <a:spcBef>
                <a:spcPts val="0"/>
              </a:spcBef>
              <a:spcAft>
                <a:spcPts val="0"/>
              </a:spcAft>
              <a:buSzPts val="1400"/>
              <a:buAutoNum type="alphaLcPeriod"/>
            </a:pPr>
            <a:r>
              <a:rPr lang="en-GB" dirty="0"/>
              <a:t>Academic activities outside of the classroom i.e. internships, etc. </a:t>
            </a:r>
          </a:p>
          <a:p>
            <a:pPr marL="457200" lvl="0" indent="-342900" rtl="0">
              <a:spcBef>
                <a:spcPts val="0"/>
              </a:spcBef>
              <a:spcAft>
                <a:spcPts val="0"/>
              </a:spcAft>
              <a:buSzPts val="1800"/>
              <a:buAutoNum type="arabicPeriod"/>
            </a:pPr>
            <a:r>
              <a:rPr lang="en-GB" dirty="0"/>
              <a:t>Publications or Presentations </a:t>
            </a:r>
          </a:p>
          <a:p>
            <a:pPr marL="457200" lvl="0" indent="-342900" rtl="0">
              <a:spcBef>
                <a:spcPts val="0"/>
              </a:spcBef>
              <a:spcAft>
                <a:spcPts val="0"/>
              </a:spcAft>
              <a:buSzPts val="1800"/>
              <a:buAutoNum type="arabicPeriod"/>
            </a:pPr>
            <a:r>
              <a:rPr lang="en-GB" dirty="0"/>
              <a:t>Extracurricular Activities (i.e. leadership roles, etc.) </a:t>
            </a:r>
          </a:p>
          <a:p>
            <a:pPr marL="457200" lvl="0" indent="-342900" rtl="0">
              <a:spcBef>
                <a:spcPts val="0"/>
              </a:spcBef>
              <a:spcAft>
                <a:spcPts val="0"/>
              </a:spcAft>
              <a:buSzPts val="1800"/>
              <a:buAutoNum type="arabicPeriod"/>
            </a:pPr>
            <a:r>
              <a:rPr lang="en-GB" dirty="0"/>
              <a:t>Projects you’ve participated in </a:t>
            </a:r>
          </a:p>
          <a:p>
            <a:pPr marL="457200" lvl="0" indent="-342900" rtl="0">
              <a:spcBef>
                <a:spcPts val="0"/>
              </a:spcBef>
              <a:spcAft>
                <a:spcPts val="0"/>
              </a:spcAft>
              <a:buSzPts val="1800"/>
              <a:buAutoNum type="arabicPeriod"/>
            </a:pPr>
            <a:r>
              <a:rPr lang="en-GB" dirty="0"/>
              <a:t>Any “unconventional” aspects of your dossier</a:t>
            </a:r>
          </a:p>
          <a:p>
            <a:pPr marL="457200" lvl="0" indent="-342900" rtl="0">
              <a:spcBef>
                <a:spcPts val="0"/>
              </a:spcBef>
              <a:spcAft>
                <a:spcPts val="0"/>
              </a:spcAft>
              <a:buSzPts val="1800"/>
              <a:buAutoNum type="arabicPeriod"/>
            </a:pPr>
            <a:r>
              <a:rPr lang="en-GB" dirty="0"/>
              <a:t>Why this grad school?</a:t>
            </a:r>
          </a:p>
          <a:p>
            <a:pPr marL="914400" lvl="1" indent="-317500" rtl="0">
              <a:spcBef>
                <a:spcPts val="0"/>
              </a:spcBef>
              <a:buSzPts val="1400"/>
              <a:buAutoNum type="alphaLcPeriod"/>
            </a:pPr>
            <a:r>
              <a:rPr lang="en-GB" dirty="0"/>
              <a:t>Specific faculty/programs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3350"/>
            <a:ext cx="8520600" cy="801000"/>
          </a:xfrm>
        </p:spPr>
        <p:txBody>
          <a:bodyPr/>
          <a:lstStyle/>
          <a:p>
            <a:r>
              <a:rPr lang="en-US" dirty="0" smtClean="0"/>
              <a:t>When Writing</a:t>
            </a:r>
            <a:endParaRPr lang="en-US" dirty="0"/>
          </a:p>
        </p:txBody>
      </p:sp>
      <p:sp>
        <p:nvSpPr>
          <p:cNvPr id="3" name="Text Placeholder 2"/>
          <p:cNvSpPr>
            <a:spLocks noGrp="1"/>
          </p:cNvSpPr>
          <p:nvPr>
            <p:ph type="body" idx="1"/>
          </p:nvPr>
        </p:nvSpPr>
        <p:spPr>
          <a:xfrm>
            <a:off x="311700" y="1047750"/>
            <a:ext cx="8520600" cy="3962400"/>
          </a:xfrm>
        </p:spPr>
        <p:txBody>
          <a:bodyPr/>
          <a:lstStyle/>
          <a:p>
            <a:r>
              <a:rPr lang="en-US" b="1" dirty="0" smtClean="0"/>
              <a:t> First </a:t>
            </a:r>
            <a:r>
              <a:rPr lang="en-US" b="1" dirty="0"/>
              <a:t>Paragraph: </a:t>
            </a:r>
            <a:r>
              <a:rPr lang="en-US" dirty="0"/>
              <a:t>Use this to introduce and identify </a:t>
            </a:r>
            <a:r>
              <a:rPr lang="en-US" dirty="0" smtClean="0"/>
              <a:t>yourself and your field of study, </a:t>
            </a:r>
            <a:r>
              <a:rPr lang="en-US" dirty="0"/>
              <a:t>providing your reader with your overall big picture. You may want to start your essay with something you believe will immediately pique the reader’s interest, such as a critical experience that moved you to study public health or a particular health concern of importance to you. </a:t>
            </a:r>
            <a:r>
              <a:rPr lang="en-US" dirty="0" smtClean="0"/>
              <a:t/>
            </a:r>
            <a:br>
              <a:rPr lang="en-US" dirty="0" smtClean="0"/>
            </a:br>
            <a:r>
              <a:rPr lang="en-US" dirty="0" smtClean="0"/>
              <a:t>No </a:t>
            </a:r>
            <a:r>
              <a:rPr lang="en-US" dirty="0"/>
              <a:t>matter how you arrange this paragraph, by the end it should be clear what your long-term career goal is and how admittance into this program would allow you to achieve this goal. </a:t>
            </a:r>
          </a:p>
          <a:p>
            <a:endParaRPr lang="en-US" dirty="0"/>
          </a:p>
        </p:txBody>
      </p:sp>
    </p:spTree>
    <p:extLst>
      <p:ext uri="{BB962C8B-B14F-4D97-AF65-F5344CB8AC3E}">
        <p14:creationId xmlns="" xmlns:p14="http://schemas.microsoft.com/office/powerpoint/2010/main" val="2594724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1700" y="438150"/>
            <a:ext cx="8520600" cy="4495800"/>
          </a:xfrm>
        </p:spPr>
        <p:txBody>
          <a:bodyPr/>
          <a:lstStyle/>
          <a:p>
            <a:r>
              <a:rPr lang="en-US" dirty="0"/>
              <a:t> </a:t>
            </a:r>
            <a:r>
              <a:rPr lang="en-US" b="1" dirty="0" smtClean="0"/>
              <a:t>Middle </a:t>
            </a:r>
            <a:r>
              <a:rPr lang="en-US" b="1" dirty="0"/>
              <a:t>Paragraphs: </a:t>
            </a:r>
            <a:r>
              <a:rPr lang="en-US" dirty="0"/>
              <a:t>The next several paragraphs should support your decision to pursue this long-term career goal by describing the experiences and learnings that made you understand the importance of a public health (and/or other) perspective and forged your long-term career goal. If this is a personal statement, you may want to reach back into history to explain how you arrived at where you are now before moving on to detailing your future goals. </a:t>
            </a:r>
          </a:p>
          <a:p>
            <a:r>
              <a:rPr lang="en-US" b="1" dirty="0" smtClean="0"/>
              <a:t> Link </a:t>
            </a:r>
            <a:r>
              <a:rPr lang="en-US" b="1" dirty="0"/>
              <a:t>these paragraphs together to tell the story of how you learned and realized your goals </a:t>
            </a:r>
            <a:endParaRPr lang="en-US" dirty="0"/>
          </a:p>
          <a:p>
            <a:r>
              <a:rPr lang="en-US" b="1" dirty="0" smtClean="0"/>
              <a:t> Writing </a:t>
            </a:r>
            <a:r>
              <a:rPr lang="en-US" b="1" dirty="0"/>
              <a:t>in chronological order (from past to the present) often works best </a:t>
            </a:r>
            <a:endParaRPr lang="en-US" dirty="0"/>
          </a:p>
          <a:p>
            <a:endParaRPr lang="en-US" dirty="0"/>
          </a:p>
        </p:txBody>
      </p:sp>
    </p:spTree>
    <p:extLst>
      <p:ext uri="{BB962C8B-B14F-4D97-AF65-F5344CB8AC3E}">
        <p14:creationId xmlns="" xmlns:p14="http://schemas.microsoft.com/office/powerpoint/2010/main" val="1321560158"/>
      </p:ext>
    </p:extLst>
  </p:cSld>
  <p:clrMapOvr>
    <a:masterClrMapping/>
  </p:clrMapOvr>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1164</Words>
  <Application>Microsoft Office PowerPoint</Application>
  <PresentationFormat>On-screen Show (16:9)</PresentationFormat>
  <Paragraphs>74</Paragraphs>
  <Slides>17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Amatic SC</vt:lpstr>
      <vt:lpstr>Source Code Pro</vt:lpstr>
      <vt:lpstr>Beach Day</vt:lpstr>
      <vt:lpstr>The Writing and Reading Center  Graduate School Personal STatement </vt:lpstr>
      <vt:lpstr>What Do You Think is the purpose of a graduate school personal statement? </vt:lpstr>
      <vt:lpstr>PURPOSE: To Prove You Are Qualified For Graduate School</vt:lpstr>
      <vt:lpstr>Before writing</vt:lpstr>
      <vt:lpstr>Slide 5</vt:lpstr>
      <vt:lpstr>Slide 6</vt:lpstr>
      <vt:lpstr>Outline </vt:lpstr>
      <vt:lpstr>When Writing</vt:lpstr>
      <vt:lpstr>Slide 9</vt:lpstr>
      <vt:lpstr>Slide 10</vt:lpstr>
      <vt:lpstr>Narrative </vt:lpstr>
      <vt:lpstr>Tips</vt:lpstr>
      <vt:lpstr>Slide 13</vt:lpstr>
      <vt:lpstr>Slide 14</vt:lpstr>
      <vt:lpstr>Feedback </vt:lpstr>
      <vt:lpstr>Questions to Ask</vt:lpstr>
      <vt:lpstr>Sample Personal Statements &amp; More Resources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Statement of Purpose</dc:title>
  <dc:creator>Gamie, Samaa</dc:creator>
  <cp:lastModifiedBy>Samaa</cp:lastModifiedBy>
  <cp:revision>15</cp:revision>
  <dcterms:modified xsi:type="dcterms:W3CDTF">2019-08-18T23:12:30Z</dcterms:modified>
</cp:coreProperties>
</file>