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-120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6:38:09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971 24 24575,'-88'0'0,"0"0"0,0 0 0,-2 0 0,1 0 0,24 0 0,25 0 0,-7 0 0,22 0 0,10 0 0,0 0 0,-1 0 0,2 0 0,5 0 0,0 0 0,0 0 0,0 0 0,0 0 0,0 0 0,0 0 0,0 0 0,0 0 0,4 4 0,-3-3 0,3 7 0,-4-7 0,-1 8 0,5-4 0,-3 0 0,3 3 0,-4-3 0,0 4 0,0 0 0,0-1 0,0 1 0,0 0 0,0 0 0,4 0 0,-3 0 0,3 0 0,-4 0 0,3 0 0,-2 0 0,3 0 0,0 0 0,-3 0 0,7 6 0,-7-5 0,7 5 0,-7-6 0,7 0 0,-8 0 0,8 0 0,-3 0 0,4-1 0,0 1 0,0-1 0,0 1 0,0-1 0,0 0 0,0 0 0,0 1 0,0-1 0,0 1 0,0-1 0,0 0 0,0 0 0,0 0 0,0 1 0,0 0 0,4-4 0,1 3 0,0-3 0,3 4 0,-3 0 0,1 0 0,2-4 0,-3 3 0,4-3 0,0 0 0,0 3 0,0-3 0,0 4 0,0 0 0,0-4 0,0 3 0,0-3 0,0 4 0,6 1 0,-5-4 0,11 4 0,-4-4 0,5 5 0,-5-5 0,4 4 0,-5-4 0,7 1 0,-7 2 0,5-8 0,-4 8 0,5-8 0,1 4 0,-1-5 0,1 0 0,-1 5 0,8-4 0,-5 4 0,5-5 0,1 0 0,-7 0 0,6 0 0,-7 0 0,-1 0 0,1 0 0,-1 0 0,5 0 0,-10 0 0,8 0 0,-14 0 0,10 0 0,-11 0 0,5 0 0,0 0 0,-4 0 0,4 0 0,0 0 0,-5 0 0,6 0 0,-7 0 0,0 0 0,0 0 0,0 0 0,0 4 0,0-3 0,0 3 0,0 0 0,0-3 0,0 3 0,0 0 0,10 1 0,-7 0 0,7-1 0,-10 0 0,6 2 0,-5-1 0,11 5 0,-10-9 0,10 9 0,-5-8 0,1 7 0,-2-8 0,0 3 0,-5 0 0,5-3 0,0 3 0,-4-4 0,10 0 0,-11 0 0,11 0 0,-10 0 0,10 0 0,-1 0 0,4 0 0,2 0 0,-9 0 0,4 0 0,-5 0 0,7 0 0,-1 0 0,8 0 0,-5 0 0,5 0 0,-8 0 0,1 0 0,-1 0 0,1 0 0,-1 0 0,0 0 0,9 0 0,-7 0 0,7 0 0,-9 0 0,1 0 0,9 0 0,-7 0 0,2 0 0,-6 0 0,-11 0 0,11 0 0,-10 0 0,4 0 0,0 0 0,-5 0 0,5 0 0,-6 0 0,0 0 0,0 0 0,6 0 0,-4 0 0,4 0 0,-6 0 0,6 0 0,-4 0 0,9 0 0,-9 0 0,20 0 0,-12 0 0,21 0 0,-15 0 0,5-5 0,1 3 0,-7-3 0,7 5 0,-9 0 0,8 0 0,-5 0 0,5 0 0,-7 0 0,-1 0 0,1 0 0,7 0 0,-5 0 0,5 0 0,-7-5 0,-1 4 0,0-4 0,1 5 0,3-5 0,-2 4 0,-4-4 0,1 0 0,-4 4 0,5-4 0,1-1 0,7 5 0,-5-9 0,5 9 0,1-10 0,-7 9 0,14-4 0,-13 1 0,13 4 0,-13-4 0,5 0 0,-8 4 0,1-4 0,-7 1 0,5 3 0,-4-3 0,9-1 0,-2 3 0,2-3 0,-9 1 0,4 3 0,-11-3 0,11 4 0,-4 0 0,-1 0 0,5 0 0,-10 0 0,10 0 0,-11 0 0,11 0 0,-10 0 0,10 0 0,-11 0 0,11 0 0,-10 0 0,4 0 0,-6 0 0,6 0 0,5 0 0,-2 0 0,1 0 0,-4 0 0,-4 0 0,10 0 0,-11 0 0,11 0 0,-10 4 0,10-3 0,-11 3 0,11-4 0,-10 0 0,10 5 0,-5-4 0,7 4 0,-1-5 0,1 0 0,-1 0 0,1 0 0,-1 0 0,0 0 0,9 0 0,-7 0 0,16 0 0,-15 0 0,2 0 0,-6 0 0,-5 0 0,1 0 0,4 0 0,-5 0 0,1 0 0,4 0 0,-5 0 0,7 0 0,-1 0 0,1 0 0,-1 0 0,-5 0 0,4 0 0,-5 0 0,7 0 0,-1 0 0,-5 0 0,4 0 0,-1 0 0,4 0 0,-4 0 0,1 0 0,-10 0 0,10 0 0,-11 0 0,5 0 0,0 0 0,-4 0 0,4 0 0,-6 0 0,0 0 0,0 0 0,0 0 0,6 0 0,-5 0 0,5 0 0,-6 0 0,0 0 0,1 0 0,-1 0 0,0 0 0,0 0 0,4 0 0,-3 0 0,3 0 0,-4 0 0,0 0 0,0 0 0,0 0 0,0 0 0,0 0 0,0 0 0,0 0 0,0 0 0,0 0 0,0 0 0,6 0 0,-4 0 0,4 0 0,-6 0 0,6 0 0,-5 0 0,5 0 0,-5 0 0,9 0 0,-8 0 0,14 0 0,-14 0 0,4 0 0,-6-4 0,6 3 0,-5-7 0,5 7 0,-6-7 0,0 7 0,0-7 0,0 7 0,0-3 0,1 0 0,-1 3 0,-4-7 0,2 3 0,-2-4 0,0 0 0,3 4 0,-3-3 0,0-3 0,3 0 0,-7-4 0,7 6 0,-7 0 0,3 0 0,0-1 0,-3 1 0,3 0 0,-4 0 0,0 0 0,0 0 0,0-1 0,0-5 0,0-1 0,0-1 0,0-4 0,0 10 0,0-10 0,0 10 0,0-10 0,0 5 0,0-1 0,0 2 0,-4-4 0,-1 7 0,-11-13 0,6 14 0,-11-5 0,4 6 0,-6-1 0,1 4 0,5-2 0,-4 3 0,4 1 0,-5-5 0,5 9 0,-4-10 0,4 10 0,-5-4 0,-9 5 0,7 0 0,-7-5 0,9 4 0,-1-4 0,0 5 0,-9 0 0,13 0 0,-12 0 0,20 0 0,-4 0 0,0 0 0,4 0 0,-10 0 0,10 0 0,-10 0 0,10 0 0,-10 0 0,11 0 0,-11 0 0,4 0 0,0 0 0,-4 0 0,10 0 0,-10 0 0,5 0 0,-1 0 0,-4 0 0,-6 0 0,2 0 0,-15 0 0,15 0 0,-5 0 0,-1 0 0,6 0 0,-13 0 0,13 0 0,-5 0 0,7 0 0,1 0 0,-1 0 0,-7 0 0,5 0 0,-6 0 0,9 0 0,-1 0 0,1 0 0,-1 0 0,0 0 0,1-5 0,-1 4 0,7-4 0,-16 5 0,19 0 0,-18-5 0,20 3 0,-4-3 0,0 5 0,4-4 0,-4 3 0,0-8 0,4 8 0,-10-9 0,11 9 0,-5-9 0,-1 9 0,6-3 0,-5 4 0,5 0 0,-5-5 0,5 4 0,-5-4 0,5 5 0,2 0 0,-1 0 0,0 0 0,0 0 0,0 0 0,-1 0 0,1 0 0,0 0 0,-6 0 0,4 0 0,-10 0 0,5 0 0,-7 0 0,0 0 0,1 0 0,5 0 0,-4 0 0,4 0 0,-5 0 0,-1 0 0,1 0 0,-1 0 0,6 0 0,-4 0 0,5 0 0,-17 0 0,8 0 0,-2 0 0,6 0 0,4 0 0,1 0 0,-5 0 0,4 0 0,0 0 0,-4 0 0,11 0 0,-11 0 0,4 0 0,0 0 0,-4 0 0,11 0 0,-11 0 0,10 0 0,-10 0 0,10 0 0,-10 0 0,5 0 0,-11 0 0,3 0 0,-2 0 0,3 0 0,0 0 0,1 0 0,-1 0 0,-7 0 0,5 5 0,-6-4 0,9 4 0,-9 1 0,7-4 0,-15 4 0,15-1 0,-15-4 0,7 10 0,-9-4 0,1 7 0,7-2 0,-5-5 0,13 3 0,-13-2 0,13-2 0,-15 5 0,14-5 0,-6 0 0,9-1 0,7-5 0,-5 0 0,10 0 0,-10 0 0,10 0 0,-4 0 0,6 0 0,0 0 0,-6 0 0,4 0 0,-4 0 0,7 0 0,-1 0 0,0 0 0,1 0 0,-1 0 0,0-4 0,0-1 0,0-4 0,0 4 0,0-3 0,-1 7 0,1-7 0,0 7 0,0-7 0,0 6 0,0-6 0,-7 7 0,6-3 0,-11-1 0,10 4 0,-10-9 0,10 9 0,-10-9 0,10 8 0,-10-3 0,5 5 0,-1 0 0,2 0 0,0 0 0,4 0 0,-4 0 0,0 0 0,4 0 0,-4 0 0,6 0 0,0 0 0,-6 0 0,4 0 0,-4 0 0,0 0 0,4 0 0,-10 0 0,10 0 0,-10 0 0,11 0 0,-12 0 0,12 0 0,-11 0 0,10 0 0,-10 0 0,10 0 0,-4 0 0,-4 4 0,1-3 0,-2 7 0,-1-2 0,10 0 0,-10 4 0,10-5 0,-4 1 0,6 2 0,0-7 0,0 7 0,-1-7 0,1 3 0,0-4 0,0 0 0,1 0 0,0 0 0,-1 0 0,1 0 0,0 0 0,1 0 0,2-4 0,2-1 0,3-3 0,0-1 0,0 1 0,0-1 0,0 1 0,-4 3 0,3-2 0,-6 6 0,6-2 0,-2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6:38:19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1406 66 24575,'-8'0'0,"-6"0"0,4 0 0,-11 0 0,10 0 0,-18 0 0,11-5 0,-13 3 0,1-9 0,5 10 0,-13-5 0,5 6 0,-7-12 0,-1 9 0,1-9 0,7 12 0,-5-6 0,13 4 0,-13-4 0,13 6 0,-5 0 0,-1 0 0,6 0 0,-5 0 0,7 0 0,1 0 0,5 0 0,-4 5 0,5 2 0,-7 4 0,0 0 0,1 0 0,-1 0 0,1 1 0,5-2 0,-4 1 0,4-1 0,-5 1 0,-1 0 0,0 0 0,7 0 0,-5 5 0,4-5 0,-6 5 0,6 1 0,-5-5 0,10 9 0,-10-3 0,5 4 0,-1 1 0,-3-1 0,3 1 0,-4-1 0,4 1 0,-8 9 0,7-7 0,-5 15 0,8-15 0,4 5 0,0-7 0,6 7 0,-4-5 0,9 5 0,-9-8 0,8 1 0,-3-1 0,5-5 0,0 4 0,0-5 0,0 1 0,0 4 0,0-11 0,0 11 0,0-4 0,0 9 0,0-2 0,0 2 0,0-3 0,4-7 0,3 13 0,4-10 0,1 11 0,-1-7 0,5-1 0,2 1 0,-1-1 0,5 1 0,-10-1 0,9-4 0,-3 3 0,4-9 0,1 4 0,-1-4 0,-5-2 0,4 1 0,-5-1 0,7 1 0,-1 0 0,11 1 0,-8-6 0,7 4 0,-10-9 0,1 4 0,7-5 0,-5 5 0,5-4 0,-7 4 0,7 1 0,-6-4 0,15 3 0,-15-5 0,15 6 0,-15-4 0,14 4 0,-5 0 0,-1-5 0,7 5 0,-15-6 0,6 0 0,1 0 0,11 0 0,-7 0 0,13 0 0,-15 0 0,-1 0 0,7 0 0,-15 0 0,6 0 0,1 0 0,-7 0 0,7 0 0,-9 0 0,9 0 0,-7 0 0,6 0 0,-7 0 0,7 0 0,-5 0 0,5 0 0,1 0 0,-7 0 0,14 0 0,-13 0 0,13 0 0,4 0 0,1 0 0,8 0 0,-11 0 0,0 0 0,0-6 0,11 5 0,-9-11 0,9 10 0,-11-9 0,0 9 0,1-10 0,-1 5 0,0-1 0,-7-3 0,-3 10 0,-7-9 0,-1 9 0,0-4 0,1 5 0,-7 0 0,-1 0 0,-2 0 0,-3 0 0,4 0 0,-5 0 0,0 0 0,0 0 0,0 0 0,0 0 0,6 0 0,-5 0 0,11 0 0,-4 0 0,-1 0 0,5 0 0,-4-5 0,5 3 0,1-3 0,-1 5 0,1-5 0,-7 4 0,5-4 0,-10 5 0,14 0 0,-14-4 0,14 3 0,-14-3 0,4 4 0,0 0 0,-5 0 0,5 0 0,-6 0 0,6 0 0,-4 0 0,4 0 0,-6 0 0,0 0 0,0 0 0,0 0 0,6 0 0,-4 0 0,4 0 0,0 0 0,-5 0 0,11 0 0,-10 0 0,10 0 0,-1 0 0,4 0 0,2 0 0,-3 0 0,-1 0 0,-5 0 0,11 0 0,-15 0 0,24 0 0,-19 0 0,13-5 0,-9 3 0,1-8 0,-1 9 0,1-4 0,-7 1 0,5 3 0,-4-8 0,5 3 0,1-1 0,-7-2 0,5 8 0,-1-12 0,-2 7 0,7-9 0,-15 5 0,11-1 0,-10 2 0,5-7 0,-6-1 0,0 0 0,2-12 0,-1 11 0,1-13 0,0 1 0,-5-3 0,-1-7 0,-6-11 0,0 8 0,0-7 0,0 0 0,0 7 0,-6-7 0,-10-1 0,-17-10 0,-8 4 0,-9-5 0,14 26 0,-8-9 0,10 18 0,-9-9 0,3 9 0,7 2 0,-5-1 0,5 7 0,-7-6 0,-1 10 0,1-5 0,-1 7 0,-9-2 0,-3 8 0,-9-7 0,-1 12 0,0-12 0,-11 12 0,8-12 0,-20 13 0,20-6 0,15 3 0,0 1 0,-19 1 0,-20-5 0,27 7 0,10 0 0,3 0 0,9 0 0,1 0 0,7 0 0,-5 0 0,13 0 0,-5 0 0,7 0 0,-7 0 0,5 0 0,-5 0 0,7 0 0,0 0 0,7 4 0,-5 2 0,4-1 0,0 0 0,-4 0 0,11-4 0,-16 4 0,15-5 0,-14 0 0,14 0 0,-4 0 0,6 0 0,-1 0 0,1 0 0,0 0 0,0 0 0,0 0 0,0 0 0,0 0 0,0 0 0,0 0 0,1 0 0,-1 0 0,0 0 0,1 0 0,0 0 0,0 0 0,0 0 0,0 0 0,0 0 0,0 0 0,-1 0 0,0 0 0,1 0 0,-1 0 0,-1 0 0,1 0 0,-6 0 0,4 0 0,-4 0 0,6 0 0,0 0 0,-6 0 0,4 0 0,-4 0 0,6 0 0,1 0 0,-1 0 0,1 0 0,0 0 0,-1 0 0,2 0 0,2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6:38:2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833 0 24575,'-14'0'0,"4"0"0,-11 0 0,10 0 0,-10 0 0,-3 0 0,-1 0 0,1 0 0,3 0 0,-4 0 0,1 0 0,-7 0 0,8 0 0,1 0 0,-1 0 0,1 0 0,-1 0 0,0 0 0,7 0 0,-13 0 0,16 0 0,-16 0 0,12 0 0,1 0 0,-5 0 0,10 0 0,-4 4 0,0 2 0,4 4 0,-10 1 0,10-2 0,-4 1 0,0 0 0,3 5 0,-4 3 0,0 4 0,3 1 0,-3-1 0,4 0 0,-4 1 0,3 7 0,-4-5 0,10 5 0,-3-7 0,4-1 0,-7 9 0,7-7 0,0 16 0,1-15 0,4 8 0,-5-11 0,6 9 0,0-13 0,0 19 0,0-18 0,0 11 0,0-7 0,0-1 0,5 0 0,2 1 0,3-7 0,1 5 0,-1-4 0,6 0 0,-4-1 0,9-5 0,-11-2 0,11 2 0,-4-1 0,9 5 0,-2-8 0,10 2 0,-9-9 0,13 0 0,-6 0 0,9 0 0,9 0 0,-7 0 0,17 0 0,-8 0 0,11 0 0,-10 0 0,7 0 0,-8-7 0,1 0 0,-3-8 0,-10 2 0,1-1 0,-1 1 0,-8 1 0,7-2 0,-15 3 0,6-1 0,3-5 0,-14 6 0,12-5 0,-21 6 0,5 0 0,0 0 0,-5 1 0,5 3 0,-6-3 0,1 4 0,-1-4 0,0 0 0,0 0 0,0 0 0,-4-1 0,3 1 0,-2-6 0,-1 4 0,4-4 0,-3 0 0,-1 5 0,0-12 0,0 2 0,-4-4 0,4 3 0,-5 0 0,0 5 0,0-1 0,0-4 0,0 4 0,0-5 0,0-1 0,0 7 0,0-6 0,-10 11 0,3-11 0,-9 11 0,6-4 0,1 6 0,0-1 0,-1-5 0,0 9 0,0-8 0,1 8 0,-10-8 0,7 4 0,-7-4 0,10 9 0,-6-4 0,4 3 0,-4 0 0,0-3 0,-2 8 0,1-8 0,-5 8 0,4-8 0,-6 7 0,7-7 0,-5 8 0,4-3 0,-6-1 0,7 4 0,-5-4 0,4 5 0,0-4 0,-4 3 0,5-3 0,-1 0 0,-14 3 0,18-3 0,-19-2 0,22 5 0,-11-4 0,10 5 0,-4-4 0,0 3 0,4-3 0,-4 4 0,6 0 0,0 0 0,-7 0 0,6-4 0,-5 3 0,5-3 0,1 4 0,0 0 0,0 0 0,0 0 0,0 0 0,5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41:45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0 891 24575,'56'-70'0,"0"-1"0,0 0 0,-1 0 0,1 1 0,0-1 0,0 0 0,-4 5 0,0 1 0,0-1 0,0 0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53:42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1769 90 24575,'-10'0'0,"-8"0"0,-3 0 0,0 0 0,-15 0 0,20 0 0,-31 0 0,32 0 0,-22 0 0,16 0 0,-7 0 0,0 0 0,7 0 0,-6 0 0,6 0 0,-17 0 0,7 0 0,-7 0 0,10 0 0,-1 0 0,1 0 0,0 0 0,-1 0 0,1 0 0,0 0 0,-1 0 0,1 0 0,0 0 0,7 0 0,-6 0 0,6 0 0,1 0 0,-7 0 0,6 0 0,1 0 0,-7 0 0,14 0 0,-6 0 0,0 0 0,5 0 0,-5 0 0,8 0 0,-8 0 0,6 0 0,-14 0 0,14 0 0,-6 0 0,0 0 0,5 0 0,-12 7 0,12-1 0,-12 8 0,13-2 0,-6 0 0,0 1 0,5-7 0,-12 7 0,12-7 0,-5 7 0,8-2 0,-1 1 0,-12 5 0,10-4 0,-10 5 0,5-6 0,5 0 0,-5 0 0,8 0 0,0-1 0,-8 1 0,5 0 0,-5 1 0,13-2 0,-4 0 0,2 8 0,-4-6 0,0 6 0,5-8 0,-3 1 0,2 7 0,-5 1 0,0 1 0,0 5 0,6-13 0,-6 14 0,5-7 0,1 8 0,-6 0 0,12-7 0,-12 5 0,11-5 0,-9 0 0,10 5 0,-4-13 0,5 14 0,0-14 0,0 13 0,-7-5 0,6 7 0,-5 0 0,6 0 0,0 0 0,0 0 0,0 1 0,0 9 0,0-8 0,0 9 0,0-11 0,0 10 0,0-7 0,0 17 0,0-18 0,0 18 0,0-17 0,0 17 0,0-7 0,0 9 0,0 1 0,0-1 0,0 1 0,7-1 0,-5-9 0,13 7 0,-13-7 0,5-1 0,-7 8 0,6 6 0,-4-11 0,4 18 0,-6-30 0,0 17 0,0-18 0,0 8 0,0-9 0,8 9 0,-6-8 0,5 1 0,-7-5 0,0-5 0,5 0 0,-4 5 0,9-13 0,-8 14 0,8-14 0,-9 13 0,9-13 0,-9 6 0,10-8 0,-10 1 0,10 7 0,-9-6 0,9 6 0,-10-8 0,9 5 0,-3-8 0,-1 7 0,4-9 0,-4 5 0,5-5 0,-1 4 0,2-9 0,-2 8 0,2-8 0,-2 9 0,2-9 0,-1 9 0,0-8 0,8 9 0,-6-10 0,14 12 0,-7-12 0,8 12 0,-7-12 0,5 12 0,-5-12 0,0 11 0,-3-11 0,1 10 0,-6-9 0,6 9 0,-8-10 0,8 10 0,-6-9 0,6 9 0,-7-10 0,-1 10 0,0-10 0,1 9 0,-1-4 0,8 7 0,-6-7 0,6 6 0,-8-6 0,0 5 0,1 1 0,7 0 0,-6 0 0,6-5 0,-8 3 0,0-3 0,1-1 0,-1 4 0,0-4 0,1 1 0,-6 3 0,4-9 0,-4 9 0,6-9 0,-1 4 0,0-5 0,1 5 0,-1-3 0,0 3 0,0-5 0,0 0 0,13 0 0,-10 0 0,17 0 0,-10 0 0,7 6 0,-7-5 0,5 6 0,-5-7 0,7 0 0,0 0 0,-7 5 0,5-4 0,-5 4 0,7 1 0,0-4 0,0 4 0,0-6 0,0 6 0,0-4 0,0 10 0,1-10 0,-1 4 0,0 0 0,-8-4 0,7 4 0,-14-1 0,6-4 0,5 4 0,-10 0 0,17-3 0,-17 3 0,5-5 0,-1 0 0,-4 0 0,4 0 0,1 0 0,-6 0 0,14 0 0,-14 0 0,13 0 0,-13 0 0,14 0 0,-14 0 0,13 0 0,-5 0 0,-1 0 0,7 0 0,-7 0 0,9 0 0,-1 0 0,0 0 0,0-7 0,10 6 0,15-12 0,-9 5 0,17 1 0,-31 0 0,8 7 0,1-7 0,-9 5 0,18-6 0,-7 1 0,0 5 0,7-5 0,-18 7 0,18 0 0,-17 0 0,7 0 0,-10 0 0,10 0 0,-7 0 0,7 0 0,-17 0 0,5 0 0,-5 0 0,7 0 0,0 0 0,5 0 0,9 0 0,-5 0 0,3 0 0,-12 0 0,11 0 0,-9 0 0,18 0 0,-17 0 0,7-7 0,0 6 0,-7-6 0,7 7 0,-10 0 0,0 0 0,-7 0 0,5 0 0,-12 0 0,12-6 0,-13 4 0,14-4 0,-14 6 0,13 0 0,-5 0 0,-1-5 0,7 4 0,-7-4 0,21-2 0,-10 6 0,10-6 0,-13 1 0,0 5 0,1-12 0,-1 11 0,0-10 0,0 10 0,0-10 0,0 10 0,0-10 0,-7 10 0,5-11 0,-5 12 0,0-11 0,5 5 0,-13 0 0,14-6 0,-7 12 0,1-11 0,5 5 0,-5 0 0,0-4 0,5 3 0,5 2 0,12-13 0,8 1 0,-8-5 0,5-1 0,-17 10 0,17-3 0,-17 3 0,17-3 0,-18-4 0,8 4 0,-9-3 0,-1-1 0,10 4 0,-7-3 0,7-2 0,-10 6 0,0-11 0,0 5 0,0 0 0,1-4 0,-2 10 0,2-11 0,-9 13 0,6-6 0,-5 0 0,0 6 0,10-12 0,-15 6 0,8 0 0,-12 1 0,1 1 0,-2 4 0,9-12 0,-7 13 0,7-14 0,-7 6 0,0 1 0,-6-7 0,5 6 0,-6 1 0,2-7 0,3 6 0,-9-7 0,11-10 0,-11-3 0,12 0 0,-13-7 0,13 7 0,-12-10 0,6-12 0,-1 9 0,-5 1 0,13-17 0,-13 33 0,5-24 0,-7 33 0,0 0 0,0-1 0,0 9 0,0-7 0,0 6 0,0 0 0,0-5 0,0 5 0,0-7 0,-5 7 0,-2-6 0,-6 6 0,-2-7 0,1 0 0,0-1 0,0 1 0,0 0 0,-7-1 0,5 1 0,-4 0 0,0-1 0,5 8 0,-11-5 0,5-7 0,-8 1 0,8-1 0,-5 6 0,5 6 0,-7-7 0,-1 6 0,1-5 0,-10 3 0,7 1 0,-17-1 0,7 8 0,0 1 0,-7-2 0,17 3 0,-17-3 0,17 3 0,-17-3 0,17 9 0,-17-7 0,17 7 0,-17-1 0,17-4 0,-7 11 0,9-10 0,1 4 0,-13-6 0,17 1 0,-15 5 0,25-2 0,-4 9 0,-1-11 0,5 11 0,-12-12 0,12 12 0,-5-11 0,8 11 0,-1-4 0,-7-2 0,6 6 0,-6-5 0,7 0 0,-6 5 0,4-9 0,-5 9 0,0-11 0,6 11 0,-14-12 0,7 12 0,-9-12 0,-4 5 0,-9 0 0,5-4 0,-14 10 0,20-4 0,-7 6 0,0 0 0,-3 0 0,0 0 0,-7 0 0,7-8 0,-9 6 0,9-5 0,-7 7 0,7 0 0,-10 0 0,0 0 0,1 0 0,-1 0 0,10 0 0,-7 0 0,17 0 0,-17 0 0,17 0 0,-7 0 0,9 0 0,1 0 0,-5 0 0,10 0 0,-8 0 0,18-5 0,-14 4 0,14-5 0,-6 6 0,0-6 0,5 5 0,-5-6 0,8 7 0,-8-6 0,6 4 0,-6-9 0,0 10 0,5-4 0,-12-2 0,7 1 0,-8-2 0,8-2 0,0 9 0,8-10 0,-1 10 0,1-4 0,-8-1 0,5 4 0,-5-4 0,8 1 0,-1 3 0,-7-3 0,6 5 0,-6 0 0,7 0 0,-6 0 0,4 0 0,-5 0 0,8 0 0,-1 0 0,-7 0 0,6 0 0,-6 0 0,7 0 0,-6 0 0,4 0 0,-12 0 0,13 0 0,-6 0 0,0 0 0,5 0 0,-5 0 0,0 0 0,6 0 0,-6 0 0,7 0 0,1 0 0,-1 0 0,1 0 0,-1 0 0,1 0 0,-1 0 0,1 0 0,-1 0 0,1 0 0,5 5 0,-5-3 0,0 8 0,-2-9 0,-4 4 0,6 0 0,0 1 0,0 0 0,0-2 0,-1 1 0,1-3 0,0 3 0,0 0 0,0-4 0,0 4 0,1-5 0,4 5 0,-4-4 0,4 4 0,-5-5 0,1 0 0,-1 0 0,1 0 0,1 0 0,-1 0 0,0 0 0,0 0 0,-1 0 0,1 0 0,-1 0 0,1 0 0,0 0 0,0 0 0,4 4 0,2 2 0,-2 12 0,4-10 0,-4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5:54:36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6:21:0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1740 46 24575,'-17'0'0,"-3"0"0,-8 0 0,-1 0 0,1 0 0,-10 0 0,-3 0 0,-10 0 0,-12 0 0,9 0 0,-36 0 0,32 0 0,-32 0 0,36 0 0,-21 0 0,21 0 0,-9 0 0,13 0 0,-1 0 0,10 0 0,-7 0 0,17 0 0,-17 0 0,17 0 0,-7 0 0,10 0 0,-1 0 0,8 0 0,-5 0 0,13 5 0,-6-3 0,0 9 0,6-10 0,-6 11 0,7-6 0,1 5 0,-1 1 0,1-1 0,-2 8 0,0 1 0,-1 8 0,0 1 0,-1 9 0,0-8 0,-1 19 0,0-9 0,-1 11 0,0-1 0,0 1 0,8 12 0,-6-10 0,6 10 0,-8-12 0,7-1 0,-5 1 0,14-1 0,-14 1 0,5 0 0,1-1 0,-6 0 0,13-10 0,-5 9 0,7-9 0,0 1 0,-7-3 0,6 0 0,-6-7 0,7 17 0,0-18 0,0 9 0,0-1 0,0-8 0,0 9 0,0-11 0,0 10 0,0-15 0,0 13 0,0-15 0,0 7 0,7 0 0,-6-7 0,12 5 0,-7-12 0,8 12 0,-1-5 0,1 7 0,0 0 0,0 0 0,6-6 0,5 15 0,-3-13 0,10 24 0,-10-17 0,11 17 0,6-15 0,-4 15 0,18-1 0,-19-5 0,17 2 0,-10-13 0,0 0 0,7-5 0,-18-5 0,18-5 0,-17-1 0,7-6 0,0-3 0,-7-6 0,17 0 0,-8 0 0,1 0 0,19 0 0,-16 0 0,19 0 0,-13 0 0,13 0 0,-9 0 0,21 0 0,-21 0 0,21 0 0,-21 0 0,21-9 0,-9 7 0,13-7 0,-1 0 0,1-2 0,-1 0-514,15-7 514,-11 15 0,-28-7 0,1 0 0,27 8 0,11-17 0,0 17 0,-23-14 0,20 14 0,-37-13 0,10 13 0,-22-12 0,7 13 0,-13-12 0,10 11 514,-18-9-514,-3 10 0,-13-4 0,0 5 0,1 0 0,-2 0 0,-4-5 0,2 4 0,-2-3 0,5 4 0,7 0 0,-4 0 0,4 0 0,1 0 0,2 0 0,7 0 0,0 0 0,0 0 0,11 0 0,1 0 0,1 0 0,7 0 0,-8 0 0,11 0 0,0 0 0,-1 0 0,13-17 0,3 12 0,0-12 0,-3 17 0,0-9 0,-9 7 0,-1-13 0,-5 13 0,-18-11 0,9 12 0,-11-12 0,0 12 0,-7-6 0,5 7 0,-5 0 0,7-6 0,-7 5 0,5-6 0,-5 7 0,7 0 0,0 0 0,0 0 0,0 0 0,10 0 0,-7 0 0,17 0 0,-17 0 0,17 0 0,-8 0 0,1 0 0,7 0 0,5 0 0,1 0 0,9 0 0,-13-7 0,13 5 0,3-6 0,0 8 0,10 0 0,-23 0 0,23 0 0,-23 0 0,10 0 0,-12 0 0,-1 0 0,1 0 0,-1 0 0,1 0 0,0 0 0,-1 0 0,1 0 0,-1 0 0,13-8 0,-9 5 0,9-5 0,-13 0 0,13-2 0,3 0 0,13-8 0,-1 7 0,1 1 0,-1-8 0,0 16 0,1-16 0,-1 16 0,1-15 0,-13 15 0,9-16 0,-9 7 0,0 0 0,-3-5 0,-12 14 0,12-14 0,-10 14 0,10-15 0,-12 15 0,-1-12 0,0 12 0,-10-12 0,8 5 0,-7 1 0,-1-6 0,8 13 0,-17-12 0,17 4 0,-17 1 0,7-6 0,-10 12 0,-7-9 0,5 3 0,-5 2 0,-1-6 0,7 5 0,-7-6 0,1 0 0,-2 0 0,0 0 0,-6 2 0,6-2 0,-3-4 0,-2-3 0,2 2 0,-2-9 0,5 13 0,-3-13 0,3 12 0,-5-11 0,-2 5 0,2-7 0,-6 0 0,5-1 0,-12 1 0,5 0 0,1-1 0,-6-9 0,5 7 0,-6-17 0,0 18 0,0-19 0,0 18 0,0-17 0,0-15 0,0 7 0,-7-18 0,-2 24 0,-16-1 0,6 0 0,-20 8 0,11-6 0,-11 16 0,-24-23 0,16 29 0,-26-20 0,23 28 0,-1-5 0,-12 6 0,-3-1 0,-1 8 0,-8-6 0,9 15 0,-13-7 0,0 9 0,1-9 0,12 7 0,-10-7 0,10 9 0,-13 0 0,13 0 0,-9 0 0,8 0 0,-11 0 0,-1 0 0,-14 0 0,11 0-410,-12 0 410,2 0 0,40 0 0,-1 0 0,-45 0 0,46 0 0,3 0 0,-17 0 0,3 0 0,12-7 0,1 5 0,9-12 0,-7 13 0,17-6 410,-17 0-410,17 5 0,-7-12 0,10 13 0,-1-6 0,1 1 0,-10 4 0,7-4 0,-7 0 0,0 4 0,-3-4 0,0 6 0,-7-8 0,-5 7 0,-1-7 0,-9 8 0,-35 0 0,23 0-209,19 0 0,-1 0 209,-22 0 0,1 0 0,-1 0 0,0 0 0,1 0 0,0-9 0,12 7 0,-9-6 0,22 0 0,-11 6 0,14-12 0,-1 12 0,-11-14 0,8 13 418,-9-13-418,12 7 0,0-1 0,1-5 0,-14 5 0,-2 0 0,0-6 0,3 6 0,0 1 0,9-6 0,-44-3 0,39 6 0,-27-11 0,35 13 0,1 1 0,9-5 0,-7 13 0,7-13 0,0 12 0,-7-5 0,17 7 0,-17 0 0,17 0 0,-7 0 0,0 0 0,7 0 0,-7 0 0,-1 0 0,8 0 0,-7 0 0,0 0 0,7 0 0,-6 0 0,8 0 0,-9 0 0,7 0 0,-19 0 0,18 0 0,-1 0 0,7 0 0,12 0 0,-12 0 0,13 0 0,-6 0 0,7 0 0,-7 0 0,6 0 0,-6 0 0,7 0 0,-7 0 0,6 5 0,-6-4 0,0 4 0,6-5 0,-6 0 0,7 0 0,1 0 0,-1 0 0,-4 0 0,3 0 0,-4 0 0,6 0 0,0 0 0,0 0 0,0 0 0,-1 0 0,1 0 0,-1 0 0,1 0 0,-1 0 0,1 0 0,-1 5 0,1-4 0,0 4 0,-1-5 0,1 0 0,1 0 0,4 4 0,2 2 0,4 0 0,0-1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customXml" Target="../ink/ink7.xm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30.png"/><Relationship Id="rId5" Type="http://schemas.openxmlformats.org/officeDocument/2006/relationships/customXml" Target="../ink/ink2.xml"/><Relationship Id="rId6" Type="http://schemas.openxmlformats.org/officeDocument/2006/relationships/image" Target="../media/image4.png"/><Relationship Id="rId7" Type="http://schemas.openxmlformats.org/officeDocument/2006/relationships/customXml" Target="../ink/ink3.xml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9.png"/><Relationship Id="rId5" Type="http://schemas.openxmlformats.org/officeDocument/2006/relationships/customXml" Target="../ink/ink5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customXml" Target="../ink/ink6.xml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5984917"/>
            <a:ext cx="10178322" cy="513379"/>
          </a:xfrm>
        </p:spPr>
        <p:txBody>
          <a:bodyPr>
            <a:normAutofit/>
          </a:bodyPr>
          <a:lstStyle/>
          <a:p>
            <a:r>
              <a:rPr lang="en-US" sz="2400" cap="none" dirty="0" smtClean="0">
                <a:latin typeface="Adobe Caslon Pro Bold"/>
                <a:cs typeface="Adobe Caslon Pro Bold"/>
              </a:rPr>
              <a:t>Created by: Professor Kerns, CETL Canvas Ambassador</a:t>
            </a:r>
            <a:endParaRPr lang="en-US" sz="2400" cap="none" dirty="0">
              <a:latin typeface="Adobe Caslon Pro Bold"/>
              <a:cs typeface="Adobe Caslon Pro Bold"/>
            </a:endParaRPr>
          </a:p>
        </p:txBody>
      </p:sp>
      <p:pic>
        <p:nvPicPr>
          <p:cNvPr id="4" name="Picture 3" descr="Screen Shot 2021-03-28 at 3.1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87" y="156481"/>
            <a:ext cx="9717697" cy="55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22248-4EA9-214A-9A5E-E168BC53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88A93891-2C2F-A84E-AB3D-0097D035A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0" b="16614"/>
          <a:stretch/>
        </p:blipFill>
        <p:spPr>
          <a:xfrm>
            <a:off x="1251678" y="1128451"/>
            <a:ext cx="4801584" cy="54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22248-4EA9-214A-9A5E-E168BC53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B330C02F-F00E-5F46-B198-5551B866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78"/>
          <a:stretch/>
        </p:blipFill>
        <p:spPr>
          <a:xfrm>
            <a:off x="898472" y="1180415"/>
            <a:ext cx="8458379" cy="1603936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xmlns="" id="{36B1E927-F7BF-D44B-A749-37427CABB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69"/>
          <a:stretch/>
        </p:blipFill>
        <p:spPr>
          <a:xfrm>
            <a:off x="898472" y="2722664"/>
            <a:ext cx="8458379" cy="68064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BF7604F-6329-414E-BE8A-5F982DFFBC99}"/>
              </a:ext>
            </a:extLst>
          </p:cNvPr>
          <p:cNvCxnSpPr/>
          <p:nvPr/>
        </p:nvCxnSpPr>
        <p:spPr>
          <a:xfrm>
            <a:off x="6848129" y="3082000"/>
            <a:ext cx="1074057" cy="1244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A857421-AE7F-9244-9118-BACA9ECF1C78}"/>
              </a:ext>
            </a:extLst>
          </p:cNvPr>
          <p:cNvCxnSpPr>
            <a:cxnSpLocks/>
          </p:cNvCxnSpPr>
          <p:nvPr/>
        </p:nvCxnSpPr>
        <p:spPr>
          <a:xfrm flipH="1">
            <a:off x="7922186" y="3236082"/>
            <a:ext cx="972458" cy="10905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757B94-D5F3-A74F-9DA1-B5B236D364CE}"/>
              </a:ext>
            </a:extLst>
          </p:cNvPr>
          <p:cNvSpPr txBox="1"/>
          <p:nvPr/>
        </p:nvSpPr>
        <p:spPr>
          <a:xfrm>
            <a:off x="5870726" y="4455165"/>
            <a:ext cx="323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time or additional attempts for individual students</a:t>
            </a:r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C5498CAD-2101-F841-9471-4BEBF525E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897" y="2377318"/>
            <a:ext cx="2854614" cy="44019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DE87464-D17C-C642-B311-B40D3524ADC3}"/>
              </a:ext>
            </a:extLst>
          </p:cNvPr>
          <p:cNvCxnSpPr>
            <a:cxnSpLocks/>
          </p:cNvCxnSpPr>
          <p:nvPr/>
        </p:nvCxnSpPr>
        <p:spPr>
          <a:xfrm flipH="1">
            <a:off x="3135086" y="3236082"/>
            <a:ext cx="246743" cy="2793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6F5E27-F130-F744-B955-7CFDED090153}"/>
              </a:ext>
            </a:extLst>
          </p:cNvPr>
          <p:cNvSpPr txBox="1"/>
          <p:nvPr/>
        </p:nvSpPr>
        <p:spPr>
          <a:xfrm>
            <a:off x="1374756" y="3502845"/>
            <a:ext cx="323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to see answers and grade any open-ended questions</a:t>
            </a:r>
          </a:p>
        </p:txBody>
      </p:sp>
      <p:pic>
        <p:nvPicPr>
          <p:cNvPr id="20" name="Picture 1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xmlns="" id="{73408208-E721-7149-A7F9-D2708E95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791" y="5101496"/>
            <a:ext cx="5740237" cy="30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F2BEF289-0689-C44B-BB05-44F88BC1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32" y="2993971"/>
            <a:ext cx="8565797" cy="26715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C7668A5-A714-B844-8E31-6758EC7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075181"/>
            <a:ext cx="8565797" cy="669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22248-4EA9-214A-9A5E-E168BC53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Moderate/ attempt/ grading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DE87464-D17C-C642-B311-B40D3524ADC3}"/>
              </a:ext>
            </a:extLst>
          </p:cNvPr>
          <p:cNvCxnSpPr>
            <a:cxnSpLocks/>
          </p:cNvCxnSpPr>
          <p:nvPr/>
        </p:nvCxnSpPr>
        <p:spPr>
          <a:xfrm flipH="1">
            <a:off x="3196242" y="1655345"/>
            <a:ext cx="142045" cy="2381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6F5E27-F130-F744-B955-7CFDED090153}"/>
              </a:ext>
            </a:extLst>
          </p:cNvPr>
          <p:cNvSpPr txBox="1"/>
          <p:nvPr/>
        </p:nvSpPr>
        <p:spPr>
          <a:xfrm>
            <a:off x="1374756" y="1893498"/>
            <a:ext cx="707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click attempt, you will be able to grade individual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1C01419D-20E2-164F-BF8B-4C272CA7F794}"/>
                  </a:ext>
                </a:extLst>
              </p14:cNvPr>
              <p14:cNvContentPartPr/>
              <p14:nvPr/>
            </p14:nvContentPartPr>
            <p14:xfrm>
              <a:off x="6892168" y="4737080"/>
              <a:ext cx="3079440" cy="92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01419D-20E2-164F-BF8B-4C272CA7F7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3168" y="4728440"/>
                <a:ext cx="3097080" cy="94608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7E92CE9-76CC-174A-B0E9-63AD4F644226}"/>
              </a:ext>
            </a:extLst>
          </p:cNvPr>
          <p:cNvCxnSpPr>
            <a:cxnSpLocks/>
          </p:cNvCxnSpPr>
          <p:nvPr/>
        </p:nvCxnSpPr>
        <p:spPr>
          <a:xfrm flipH="1">
            <a:off x="7768283" y="4229750"/>
            <a:ext cx="2203325" cy="6174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F90464-3E2C-FC42-81E8-F35944C63E21}"/>
              </a:ext>
            </a:extLst>
          </p:cNvPr>
          <p:cNvSpPr txBox="1"/>
          <p:nvPr/>
        </p:nvSpPr>
        <p:spPr>
          <a:xfrm>
            <a:off x="9971608" y="3918763"/>
            <a:ext cx="194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 for correct </a:t>
            </a:r>
          </a:p>
          <a:p>
            <a:r>
              <a:rPr lang="en-US" dirty="0"/>
              <a:t>or incorrect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801F4D9-B9BD-FA42-B8A5-22B228020101}"/>
              </a:ext>
            </a:extLst>
          </p:cNvPr>
          <p:cNvCxnSpPr>
            <a:cxnSpLocks/>
          </p:cNvCxnSpPr>
          <p:nvPr/>
        </p:nvCxnSpPr>
        <p:spPr>
          <a:xfrm flipH="1">
            <a:off x="8785185" y="5019189"/>
            <a:ext cx="1347130" cy="158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2E71FB-C95C-2E43-8911-466424640885}"/>
              </a:ext>
            </a:extLst>
          </p:cNvPr>
          <p:cNvSpPr txBox="1"/>
          <p:nvPr/>
        </p:nvSpPr>
        <p:spPr>
          <a:xfrm>
            <a:off x="10027763" y="4752943"/>
            <a:ext cx="200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how many </a:t>
            </a:r>
          </a:p>
          <a:p>
            <a:r>
              <a:rPr lang="en-US" dirty="0"/>
              <a:t>points awarded</a:t>
            </a:r>
          </a:p>
        </p:txBody>
      </p:sp>
    </p:spTree>
    <p:extLst>
      <p:ext uri="{BB962C8B-B14F-4D97-AF65-F5344CB8AC3E}">
        <p14:creationId xmlns:p14="http://schemas.microsoft.com/office/powerpoint/2010/main" val="231832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FF32C-9484-694A-BBE5-E46C0F136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Quizzes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9D6216-C1AF-2F47-B5EE-5670C99E9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Canvas Tutorial</a:t>
            </a:r>
          </a:p>
        </p:txBody>
      </p:sp>
    </p:spTree>
    <p:extLst>
      <p:ext uri="{BB962C8B-B14F-4D97-AF65-F5344CB8AC3E}">
        <p14:creationId xmlns:p14="http://schemas.microsoft.com/office/powerpoint/2010/main" val="208488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2410C-6E40-2347-AD80-6E744E41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quizzes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50751-5EE9-8B42-8497-EC67E6CC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3581"/>
            <a:ext cx="10178322" cy="3593591"/>
          </a:xfrm>
        </p:spPr>
        <p:txBody>
          <a:bodyPr/>
          <a:lstStyle/>
          <a:p>
            <a:r>
              <a:rPr lang="en-US" dirty="0"/>
              <a:t>Classic Quizzes</a:t>
            </a:r>
          </a:p>
          <a:p>
            <a:pPr lvl="1"/>
            <a:r>
              <a:rPr lang="en-US" dirty="0"/>
              <a:t>Older formatting</a:t>
            </a:r>
          </a:p>
          <a:p>
            <a:r>
              <a:rPr lang="en-US" dirty="0"/>
              <a:t>New Quizzes (suggestion option)</a:t>
            </a:r>
          </a:p>
          <a:p>
            <a:pPr lvl="1"/>
            <a:r>
              <a:rPr lang="en-US" dirty="0"/>
              <a:t>New quizzes has more options and allows you more editability</a:t>
            </a:r>
          </a:p>
          <a:p>
            <a:pPr lvl="1"/>
            <a:r>
              <a:rPr lang="en-US" u="sng" dirty="0"/>
              <a:t>You want to use the same option for all your quizzes so you can use the “bank”</a:t>
            </a:r>
          </a:p>
          <a:p>
            <a:pPr lvl="1"/>
            <a:r>
              <a:rPr lang="en-US" dirty="0"/>
              <a:t>You can migrate your classic quizzes to new quizzes if you need to</a:t>
            </a:r>
          </a:p>
          <a:p>
            <a:pPr marL="457200" lvl="1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7BB5C8-0839-384A-8D4F-D57C7FD70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57" y="3639972"/>
            <a:ext cx="8003822" cy="3127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1601BF-F0AD-744E-BDC7-995E17F4D811}"/>
              </a:ext>
            </a:extLst>
          </p:cNvPr>
          <p:cNvSpPr txBox="1"/>
          <p:nvPr/>
        </p:nvSpPr>
        <p:spPr>
          <a:xfrm>
            <a:off x="9070379" y="5290573"/>
            <a:ext cx="259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your quizzes section in canvas, you can click</a:t>
            </a:r>
          </a:p>
          <a:p>
            <a:r>
              <a:rPr lang="en-US" dirty="0"/>
              <a:t>the          button and go to migrate. It may take a few minutes to complete.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5F6E58-ACB5-634C-BA0B-62E7D9F82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53" t="63744" r="3605" b="26193"/>
          <a:stretch/>
        </p:blipFill>
        <p:spPr>
          <a:xfrm>
            <a:off x="9516007" y="5879592"/>
            <a:ext cx="489678" cy="3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2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2410C-6E40-2347-AD80-6E744E41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quiz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xmlns="" id="{8E05BB6B-2755-7042-AC70-9190E29E9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7" y="1128451"/>
            <a:ext cx="9061365" cy="571699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A2C44EB9-AE56-B34C-A4E5-F5B310D74C24}"/>
                  </a:ext>
                </a:extLst>
              </p14:cNvPr>
              <p14:cNvContentPartPr/>
              <p14:nvPr/>
            </p14:nvContentPartPr>
            <p14:xfrm>
              <a:off x="2161896" y="2290192"/>
              <a:ext cx="1965960" cy="271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2C44EB9-AE56-B34C-A4E5-F5B310D74C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2896" y="2281192"/>
                <a:ext cx="19836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E6922950-7401-D248-9C22-0A00A51319EC}"/>
                  </a:ext>
                </a:extLst>
              </p14:cNvPr>
              <p14:cNvContentPartPr/>
              <p14:nvPr/>
            </p14:nvContentPartPr>
            <p14:xfrm>
              <a:off x="2135256" y="3938657"/>
              <a:ext cx="1391400" cy="504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922950-7401-D248-9C22-0A00A51319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6256" y="3929657"/>
                <a:ext cx="140904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2095F456-E659-A445-9BD3-7943C071AA78}"/>
                  </a:ext>
                </a:extLst>
              </p14:cNvPr>
              <p14:cNvContentPartPr/>
              <p14:nvPr/>
            </p14:nvContentPartPr>
            <p14:xfrm>
              <a:off x="2876136" y="6057592"/>
              <a:ext cx="506160" cy="322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95F456-E659-A445-9BD3-7943C071AA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7136" y="6048592"/>
                <a:ext cx="523800" cy="3398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5A411F-E3D5-8442-902F-C153A5887014}"/>
              </a:ext>
            </a:extLst>
          </p:cNvPr>
          <p:cNvSpPr txBox="1"/>
          <p:nvPr/>
        </p:nvSpPr>
        <p:spPr>
          <a:xfrm>
            <a:off x="4780344" y="3431805"/>
            <a:ext cx="426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number of attempts for all students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DED16C-2F99-DA4F-B3EB-6A0AB89235CB}"/>
              </a:ext>
            </a:extLst>
          </p:cNvPr>
          <p:cNvSpPr txBox="1"/>
          <p:nvPr/>
        </p:nvSpPr>
        <p:spPr>
          <a:xfrm>
            <a:off x="4698271" y="6003228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due date for a specific student or group of students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76A2F3B-6048-484C-8BCD-F2FAC0B16C01}"/>
              </a:ext>
            </a:extLst>
          </p:cNvPr>
          <p:cNvCxnSpPr>
            <a:cxnSpLocks/>
          </p:cNvCxnSpPr>
          <p:nvPr/>
        </p:nvCxnSpPr>
        <p:spPr>
          <a:xfrm flipV="1">
            <a:off x="3509069" y="3776686"/>
            <a:ext cx="1298306" cy="392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CE5B0D8-4E33-1343-AFBB-8E510E4631E0}"/>
              </a:ext>
            </a:extLst>
          </p:cNvPr>
          <p:cNvCxnSpPr>
            <a:cxnSpLocks/>
          </p:cNvCxnSpPr>
          <p:nvPr/>
        </p:nvCxnSpPr>
        <p:spPr>
          <a:xfrm>
            <a:off x="3509069" y="6187894"/>
            <a:ext cx="1155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A7080B9-4134-9444-8C0A-202F3D6C51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469" y="3776686"/>
            <a:ext cx="2037910" cy="115481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6A23CF1-61FD-6C47-9900-FF2B11FEDD76}"/>
              </a:ext>
            </a:extLst>
          </p:cNvPr>
          <p:cNvCxnSpPr>
            <a:cxnSpLocks/>
          </p:cNvCxnSpPr>
          <p:nvPr/>
        </p:nvCxnSpPr>
        <p:spPr>
          <a:xfrm flipV="1">
            <a:off x="3725547" y="2774259"/>
            <a:ext cx="1054797" cy="2202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8F5309E-DC7A-034A-8BFE-4AF6170504ED}"/>
              </a:ext>
            </a:extLst>
          </p:cNvPr>
          <p:cNvSpPr txBox="1"/>
          <p:nvPr/>
        </p:nvSpPr>
        <p:spPr>
          <a:xfrm>
            <a:off x="4780344" y="2561992"/>
            <a:ext cx="314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this section as the default</a:t>
            </a:r>
          </a:p>
        </p:txBody>
      </p:sp>
    </p:spTree>
    <p:extLst>
      <p:ext uri="{BB962C8B-B14F-4D97-AF65-F5344CB8AC3E}">
        <p14:creationId xmlns:p14="http://schemas.microsoft.com/office/powerpoint/2010/main" val="379600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1F03D-57C0-3745-BC40-DC0368A2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</a:t>
            </a:r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D30C445-12FF-154F-9997-9DF38AD74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529" y="1133017"/>
            <a:ext cx="5513644" cy="5279520"/>
          </a:xfrm>
        </p:spPr>
      </p:pic>
    </p:spTree>
    <p:extLst>
      <p:ext uri="{BB962C8B-B14F-4D97-AF65-F5344CB8AC3E}">
        <p14:creationId xmlns:p14="http://schemas.microsoft.com/office/powerpoint/2010/main" val="280587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1F03D-57C0-3745-BC40-DC0368A2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BC326634-75CD-144A-9BF3-3467390EE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164" y="1182603"/>
            <a:ext cx="9688644" cy="52930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E6BE3FCC-136A-A849-B9F3-A847AF485B42}"/>
                  </a:ext>
                </a:extLst>
              </p14:cNvPr>
              <p14:cNvContentPartPr/>
              <p14:nvPr/>
            </p14:nvContentPartPr>
            <p14:xfrm>
              <a:off x="4433804" y="1035960"/>
              <a:ext cx="253440" cy="321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BE3FCC-136A-A849-B9F3-A847AF485B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804" y="1027320"/>
                <a:ext cx="271080" cy="3387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F03CE7-4306-8646-9D62-C76F77D944C5}"/>
              </a:ext>
            </a:extLst>
          </p:cNvPr>
          <p:cNvSpPr txBox="1"/>
          <p:nvPr/>
        </p:nvSpPr>
        <p:spPr>
          <a:xfrm>
            <a:off x="4594391" y="639473"/>
            <a:ext cx="5251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to title your question so that you can easily</a:t>
            </a:r>
          </a:p>
          <a:p>
            <a:r>
              <a:rPr lang="en-US" dirty="0"/>
              <a:t> find your question in the “bank”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9E4ECA-810C-5C4D-A79F-D5D5ECBCA0B3}"/>
              </a:ext>
            </a:extLst>
          </p:cNvPr>
          <p:cNvSpPr txBox="1"/>
          <p:nvPr/>
        </p:nvSpPr>
        <p:spPr>
          <a:xfrm>
            <a:off x="3133415" y="1762273"/>
            <a:ext cx="260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your question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9FA635-3C94-EA42-9851-FEA723B97811}"/>
              </a:ext>
            </a:extLst>
          </p:cNvPr>
          <p:cNvSpPr txBox="1"/>
          <p:nvPr/>
        </p:nvSpPr>
        <p:spPr>
          <a:xfrm>
            <a:off x="958896" y="2021160"/>
            <a:ext cx="106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your correct answer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1B69754-4E4E-6640-90FA-77AC4B6F1B30}"/>
              </a:ext>
            </a:extLst>
          </p:cNvPr>
          <p:cNvCxnSpPr/>
          <p:nvPr/>
        </p:nvCxnSpPr>
        <p:spPr>
          <a:xfrm flipV="1">
            <a:off x="1591733" y="2359378"/>
            <a:ext cx="429734" cy="14675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E08116AE-843F-B849-AD4F-CDE1295CB2A5}"/>
                  </a:ext>
                </a:extLst>
              </p14:cNvPr>
              <p14:cNvContentPartPr/>
              <p14:nvPr/>
            </p14:nvContentPartPr>
            <p14:xfrm>
              <a:off x="2026417" y="4351829"/>
              <a:ext cx="2068920" cy="1157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08116AE-843F-B849-AD4F-CDE1295CB2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7777" y="4342829"/>
                <a:ext cx="2086560" cy="11750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7859393-80DC-4E43-871E-B6EA58534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899" y="6235409"/>
            <a:ext cx="7780937" cy="7736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DC5D485F-6FA6-354A-B7DB-E72BC8CA0626}"/>
                  </a:ext>
                </a:extLst>
              </p14:cNvPr>
              <p14:cNvContentPartPr/>
              <p14:nvPr/>
            </p14:nvContentPartPr>
            <p14:xfrm>
              <a:off x="9658057" y="8964869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5D485F-6FA6-354A-B7DB-E72BC8CA06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49057" y="895622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27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22248-4EA9-214A-9A5E-E168BC53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bank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40A8528-582B-1545-B756-E727F066C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025" y="2001672"/>
            <a:ext cx="9486900" cy="3314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F394C0-B4D8-154F-BD4B-69BF58271958}"/>
              </a:ext>
            </a:extLst>
          </p:cNvPr>
          <p:cNvSpPr txBox="1"/>
          <p:nvPr/>
        </p:nvSpPr>
        <p:spPr>
          <a:xfrm>
            <a:off x="1426227" y="1228186"/>
            <a:ext cx="769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 Banks are a place to house questions that can be added to quizzes across courses or accounts.</a:t>
            </a:r>
          </a:p>
        </p:txBody>
      </p:sp>
    </p:spTree>
    <p:extLst>
      <p:ext uri="{BB962C8B-B14F-4D97-AF65-F5344CB8AC3E}">
        <p14:creationId xmlns:p14="http://schemas.microsoft.com/office/powerpoint/2010/main" val="308917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22248-4EA9-214A-9A5E-E168BC53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bank</a:t>
            </a:r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C2BF21FD-13AE-8A4F-AC13-C550926C2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389384"/>
            <a:ext cx="4844322" cy="5093240"/>
          </a:xfrm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2813D7BE-53E2-EA44-9380-708B558D0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" t="27333" r="50000" b="34815"/>
          <a:stretch/>
        </p:blipFill>
        <p:spPr>
          <a:xfrm>
            <a:off x="7320393" y="1123403"/>
            <a:ext cx="4008879" cy="32889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F24FC07-ED22-3049-9D13-82980EDCFE53}"/>
              </a:ext>
            </a:extLst>
          </p:cNvPr>
          <p:cNvCxnSpPr>
            <a:cxnSpLocks/>
          </p:cNvCxnSpPr>
          <p:nvPr/>
        </p:nvCxnSpPr>
        <p:spPr>
          <a:xfrm flipV="1">
            <a:off x="2452914" y="1874518"/>
            <a:ext cx="5007429" cy="1333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nut 17">
            <a:extLst>
              <a:ext uri="{FF2B5EF4-FFF2-40B4-BE49-F238E27FC236}">
                <a16:creationId xmlns:a16="http://schemas.microsoft.com/office/drawing/2014/main" xmlns="" id="{465B6435-D289-1740-B302-4D182A8458BB}"/>
              </a:ext>
            </a:extLst>
          </p:cNvPr>
          <p:cNvSpPr/>
          <p:nvPr/>
        </p:nvSpPr>
        <p:spPr>
          <a:xfrm>
            <a:off x="8403771" y="1683657"/>
            <a:ext cx="972458" cy="464457"/>
          </a:xfrm>
          <a:prstGeom prst="donu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60EA8B-16BA-DE4B-A4CA-7086333962E5}"/>
              </a:ext>
            </a:extLst>
          </p:cNvPr>
          <p:cNvSpPr txBox="1"/>
          <p:nvPr/>
        </p:nvSpPr>
        <p:spPr>
          <a:xfrm>
            <a:off x="9324832" y="1389384"/>
            <a:ext cx="3157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the title </a:t>
            </a:r>
          </a:p>
          <a:p>
            <a:r>
              <a:rPr lang="en-US" dirty="0"/>
              <a:t>of your question</a:t>
            </a:r>
          </a:p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D513F41-027F-744F-B2D7-74A80F647E08}"/>
              </a:ext>
            </a:extLst>
          </p:cNvPr>
          <p:cNvCxnSpPr/>
          <p:nvPr/>
        </p:nvCxnSpPr>
        <p:spPr>
          <a:xfrm flipH="1">
            <a:off x="2583543" y="2148114"/>
            <a:ext cx="4862286" cy="31060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6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xmlns="" id="{2F31F754-81BA-D844-9D2C-724CED675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75" t="38525" b="51909"/>
          <a:stretch/>
        </p:blipFill>
        <p:spPr>
          <a:xfrm>
            <a:off x="9114969" y="2639471"/>
            <a:ext cx="391885" cy="533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22248-4EA9-214A-9A5E-E168BC53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navigator</a:t>
            </a:r>
          </a:p>
        </p:txBody>
      </p:sp>
      <p:pic>
        <p:nvPicPr>
          <p:cNvPr id="6" name="Content Placeholder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xmlns="" id="{3F7F291C-B71D-7140-BD23-BCA4C0F06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168" y="1128450"/>
            <a:ext cx="4029632" cy="557601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2F597F-C1E6-9D49-8369-E648104483A7}"/>
              </a:ext>
            </a:extLst>
          </p:cNvPr>
          <p:cNvSpPr txBox="1"/>
          <p:nvPr/>
        </p:nvSpPr>
        <p:spPr>
          <a:xfrm>
            <a:off x="5676169" y="1339450"/>
            <a:ext cx="4876801" cy="209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Quick way to see an overview of your quiz</a:t>
            </a:r>
          </a:p>
          <a:p>
            <a:endParaRPr lang="en-US" dirty="0"/>
          </a:p>
          <a:p>
            <a:r>
              <a:rPr lang="en-US" dirty="0"/>
              <a:t>• Check the point ratings on your questions and the total points for the quiz</a:t>
            </a:r>
          </a:p>
          <a:p>
            <a:endParaRPr lang="en-US" dirty="0"/>
          </a:p>
          <a:p>
            <a:r>
              <a:rPr lang="en-US" dirty="0"/>
              <a:t>• Rearrange your questions with the    button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D78EFB4-01BF-2C4D-973F-E7BF8733D82A}"/>
              </a:ext>
            </a:extLst>
          </p:cNvPr>
          <p:cNvCxnSpPr>
            <a:cxnSpLocks/>
          </p:cNvCxnSpPr>
          <p:nvPr/>
        </p:nvCxnSpPr>
        <p:spPr>
          <a:xfrm flipH="1">
            <a:off x="5256337" y="2931886"/>
            <a:ext cx="419832" cy="4971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EAEE877-B2B7-F14F-A2BB-9EFEE5C622EB}"/>
              </a:ext>
            </a:extLst>
          </p:cNvPr>
          <p:cNvCxnSpPr/>
          <p:nvPr/>
        </p:nvCxnSpPr>
        <p:spPr>
          <a:xfrm flipH="1" flipV="1">
            <a:off x="3599543" y="1988457"/>
            <a:ext cx="2076626" cy="1161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ADB6703-F380-804C-B337-8A389F88CB1D}"/>
              </a:ext>
            </a:extLst>
          </p:cNvPr>
          <p:cNvCxnSpPr/>
          <p:nvPr/>
        </p:nvCxnSpPr>
        <p:spPr>
          <a:xfrm flipH="1">
            <a:off x="4049486" y="2220686"/>
            <a:ext cx="1626683" cy="11030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7718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188</TotalTime>
  <Words>266</Words>
  <Application>Microsoft Macintosh PowerPoint</Application>
  <PresentationFormat>Custom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Badge</vt:lpstr>
      <vt:lpstr>Created by: Professor Kerns, CETL Canvas Ambassador</vt:lpstr>
      <vt:lpstr>Quizzes</vt:lpstr>
      <vt:lpstr>Types of quizzes</vt:lpstr>
      <vt:lpstr>New quiz</vt:lpstr>
      <vt:lpstr>Types of questions</vt:lpstr>
      <vt:lpstr>Options</vt:lpstr>
      <vt:lpstr>Question bank</vt:lpstr>
      <vt:lpstr>Question bank</vt:lpstr>
      <vt:lpstr>Question navigator</vt:lpstr>
      <vt:lpstr>settings</vt:lpstr>
      <vt:lpstr>Moderate</vt:lpstr>
      <vt:lpstr>Moderate/ attempt/ grading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Quizzes</dc:title>
  <dc:creator>Christina Kerns</dc:creator>
  <cp:lastModifiedBy>Brenda Snider</cp:lastModifiedBy>
  <cp:revision>14</cp:revision>
  <dcterms:created xsi:type="dcterms:W3CDTF">2020-12-04T15:02:20Z</dcterms:created>
  <dcterms:modified xsi:type="dcterms:W3CDTF">2021-03-28T19:21:46Z</dcterms:modified>
</cp:coreProperties>
</file>